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8" r:id="rId3"/>
    <p:sldId id="298" r:id="rId4"/>
    <p:sldId id="296" r:id="rId5"/>
    <p:sldId id="297" r:id="rId6"/>
    <p:sldId id="304" r:id="rId7"/>
    <p:sldId id="282" r:id="rId8"/>
    <p:sldId id="303" r:id="rId9"/>
    <p:sldId id="300" r:id="rId10"/>
    <p:sldId id="281" r:id="rId11"/>
    <p:sldId id="277" r:id="rId12"/>
    <p:sldId id="290" r:id="rId13"/>
    <p:sldId id="278" r:id="rId14"/>
    <p:sldId id="305" r:id="rId15"/>
    <p:sldId id="306"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ED01D1-3A33-47B5-99DE-8970F4227A3D}">
          <p14:sldIdLst>
            <p14:sldId id="256"/>
            <p14:sldId id="258"/>
            <p14:sldId id="298"/>
            <p14:sldId id="296"/>
            <p14:sldId id="297"/>
            <p14:sldId id="304"/>
            <p14:sldId id="282"/>
            <p14:sldId id="303"/>
            <p14:sldId id="300"/>
            <p14:sldId id="281"/>
            <p14:sldId id="277"/>
            <p14:sldId id="290"/>
            <p14:sldId id="278"/>
            <p14:sldId id="305"/>
            <p14:sldId id="306"/>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E5292"/>
    <a:srgbClr val="19E709"/>
    <a:srgbClr val="264378"/>
    <a:srgbClr val="101C32"/>
    <a:srgbClr val="FCEF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01" autoAdjust="0"/>
    <p:restoredTop sz="86456" autoAdjust="0"/>
  </p:normalViewPr>
  <p:slideViewPr>
    <p:cSldViewPr snapToGrid="0">
      <p:cViewPr varScale="1">
        <p:scale>
          <a:sx n="75" d="100"/>
          <a:sy n="75" d="100"/>
        </p:scale>
        <p:origin x="917"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F02B66-AA4C-484F-9E5F-579434EB8045}" type="datetimeFigureOut">
              <a:rPr lang="en-US" smtClean="0"/>
              <a:t>9/19/2021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FAA2A5D-0450-4407-AF67-9974B0B4A531}" type="slidenum">
              <a:rPr lang="en-US" smtClean="0"/>
              <a:t>‹#›</a:t>
            </a:fld>
            <a:endParaRPr lang="en-US"/>
          </a:p>
        </p:txBody>
      </p:sp>
    </p:spTree>
    <p:extLst>
      <p:ext uri="{BB962C8B-B14F-4D97-AF65-F5344CB8AC3E}">
        <p14:creationId xmlns:p14="http://schemas.microsoft.com/office/powerpoint/2010/main" val="15923255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FAA2A5D-0450-4407-AF67-9974B0B4A531}" type="slidenum">
              <a:rPr lang="en-US" smtClean="0"/>
              <a:t>8</a:t>
            </a:fld>
            <a:endParaRPr lang="en-US"/>
          </a:p>
        </p:txBody>
      </p:sp>
    </p:spTree>
    <p:extLst>
      <p:ext uri="{BB962C8B-B14F-4D97-AF65-F5344CB8AC3E}">
        <p14:creationId xmlns:p14="http://schemas.microsoft.com/office/powerpoint/2010/main" val="2619286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F194B-979B-46F9-A66F-2440ACDF593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BFB443C-05D8-477C-BCC8-8AAA8F57E5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08F108-6EAD-42AF-8D3B-EAE0D6351001}"/>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5" name="Footer Placeholder 4">
            <a:extLst>
              <a:ext uri="{FF2B5EF4-FFF2-40B4-BE49-F238E27FC236}">
                <a16:creationId xmlns:a16="http://schemas.microsoft.com/office/drawing/2014/main" id="{AB0A0268-5F5F-4327-903E-127FFEEEE3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EAC818-9495-4A0F-A7C8-FA46B3F68AAE}"/>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4044943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6E563-52A4-46D1-B60E-1E1A00948B5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D4F51E4-3168-4F14-AACA-D35D46EC8A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4A496B-08E2-4B5B-869E-BDE935EA9340}"/>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5" name="Footer Placeholder 4">
            <a:extLst>
              <a:ext uri="{FF2B5EF4-FFF2-40B4-BE49-F238E27FC236}">
                <a16:creationId xmlns:a16="http://schemas.microsoft.com/office/drawing/2014/main" id="{F5FDB40C-92AB-4380-96EB-EE32690C37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68925-E4F1-4BF1-A1B3-EB242A50BB0E}"/>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27788034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6B1C62A-51F1-4718-ABCD-33A43396EB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4C1EAB-BADC-465C-BB96-3940394AF41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6A32F-F1F6-4B91-9A72-7EF13FEE621B}"/>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5" name="Footer Placeholder 4">
            <a:extLst>
              <a:ext uri="{FF2B5EF4-FFF2-40B4-BE49-F238E27FC236}">
                <a16:creationId xmlns:a16="http://schemas.microsoft.com/office/drawing/2014/main" id="{F6B20E47-FCA0-4664-A74D-B951FE18A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AE87E0C-0079-43FE-BAA0-832CEFAEACD0}"/>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1385085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9B9BE-7D00-407F-8611-E3712F175F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987908-3E0D-4007-8A15-80AC5941A1D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DD1DF-5B9D-47F2-82F2-2CCFC6C689E4}"/>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5" name="Footer Placeholder 4">
            <a:extLst>
              <a:ext uri="{FF2B5EF4-FFF2-40B4-BE49-F238E27FC236}">
                <a16:creationId xmlns:a16="http://schemas.microsoft.com/office/drawing/2014/main" id="{E3CCC6EB-4BC5-43A7-A7A5-7B02A8820C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AF61D8-0674-486A-90C7-1A6ED0B74159}"/>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14217441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E7ADB3-B4C2-4616-AC8C-65B2E413D9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72FF013-7D2B-41B5-91EC-ECAE1A066E7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26E0EFE-1261-4652-A826-3AC305F10ED0}"/>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5" name="Footer Placeholder 4">
            <a:extLst>
              <a:ext uri="{FF2B5EF4-FFF2-40B4-BE49-F238E27FC236}">
                <a16:creationId xmlns:a16="http://schemas.microsoft.com/office/drawing/2014/main" id="{BBAD072C-EB6E-4A69-8348-16AC878079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8818EC-7D43-4A33-A0BA-61771916DA1A}"/>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13645367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5B6838-800B-4D1F-8FE1-2D4E7256D37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83690-F40B-45A6-B3DD-7EA75A4D0C4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EABD5F-AC3A-420B-A49F-1CD32DEDC5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1374836-0EED-46EF-9493-AD82126C323D}"/>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6" name="Footer Placeholder 5">
            <a:extLst>
              <a:ext uri="{FF2B5EF4-FFF2-40B4-BE49-F238E27FC236}">
                <a16:creationId xmlns:a16="http://schemas.microsoft.com/office/drawing/2014/main" id="{A16366C5-49F3-4EC1-826B-07CAEB14B2F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1D79ABA-E840-480F-94DE-AE32C0895348}"/>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4227318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B5FEA-4971-4386-B352-5B6183C601B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D12D51A-259F-4514-A53D-BF89EFF448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B52C2A-E564-47CD-B633-069B1ECB6E9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0AC5998-02AF-4C37-AE2E-4CB39BD94E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3EC647-54B1-4A34-AFEE-F798C69ECA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E414EAD-9832-4783-ABCF-C1B1F95FE2CD}"/>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8" name="Footer Placeholder 7">
            <a:extLst>
              <a:ext uri="{FF2B5EF4-FFF2-40B4-BE49-F238E27FC236}">
                <a16:creationId xmlns:a16="http://schemas.microsoft.com/office/drawing/2014/main" id="{0346C166-8053-4CF1-95FE-62882ACDFE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28EEEAF-90B7-4579-8E20-7B81A833A7FE}"/>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16409291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5DA0-9F45-4AB1-ADA3-9D344083E02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FB6DD25-8D64-4E76-9AC0-720C5AA9915F}"/>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4" name="Footer Placeholder 3">
            <a:extLst>
              <a:ext uri="{FF2B5EF4-FFF2-40B4-BE49-F238E27FC236}">
                <a16:creationId xmlns:a16="http://schemas.microsoft.com/office/drawing/2014/main" id="{D48BFE30-ACA1-48BF-9B64-01DF565B022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8CBEBA-ED99-4D8A-AC43-32641D170081}"/>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283896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3F921AB-E2A4-4B7F-9852-0B1B18346414}"/>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3" name="Footer Placeholder 2">
            <a:extLst>
              <a:ext uri="{FF2B5EF4-FFF2-40B4-BE49-F238E27FC236}">
                <a16:creationId xmlns:a16="http://schemas.microsoft.com/office/drawing/2014/main" id="{DB843776-E60E-487B-A071-1E9963C2DB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8F92D6-1791-4059-8F23-A4D1E019CC89}"/>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15509374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F1E84-A8A6-46BC-95EB-D4C70426B9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E4F55A4-2F51-4075-BAD7-12C2633EEE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230C3F-450F-4DCD-93E5-2722869B5D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6E1830-7973-4C02-93C2-7438935487D8}"/>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6" name="Footer Placeholder 5">
            <a:extLst>
              <a:ext uri="{FF2B5EF4-FFF2-40B4-BE49-F238E27FC236}">
                <a16:creationId xmlns:a16="http://schemas.microsoft.com/office/drawing/2014/main" id="{4913E9BA-7215-45CB-8C41-1B634A1D84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8FBD50-3569-4857-B8F5-DDC9DA439ED7}"/>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10770137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1C163-98C3-4861-A994-98C6403A22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91B91FA-C1E0-4192-98D5-27C8EA5344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EEDEBEE-98E4-465D-84F0-67AF914253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CF2F5BB-6309-489F-931D-ECF7C979A009}"/>
              </a:ext>
            </a:extLst>
          </p:cNvPr>
          <p:cNvSpPr>
            <a:spLocks noGrp="1"/>
          </p:cNvSpPr>
          <p:nvPr>
            <p:ph type="dt" sz="half" idx="10"/>
          </p:nvPr>
        </p:nvSpPr>
        <p:spPr/>
        <p:txBody>
          <a:bodyPr/>
          <a:lstStyle/>
          <a:p>
            <a:fld id="{FDA3D748-B38D-4A2D-9E67-6132489C53A6}" type="datetimeFigureOut">
              <a:rPr lang="en-US" smtClean="0"/>
              <a:t>9/19/2021</a:t>
            </a:fld>
            <a:endParaRPr lang="en-US"/>
          </a:p>
        </p:txBody>
      </p:sp>
      <p:sp>
        <p:nvSpPr>
          <p:cNvPr id="6" name="Footer Placeholder 5">
            <a:extLst>
              <a:ext uri="{FF2B5EF4-FFF2-40B4-BE49-F238E27FC236}">
                <a16:creationId xmlns:a16="http://schemas.microsoft.com/office/drawing/2014/main" id="{6289C49B-9712-40C3-8B81-7924FADBBE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0ACB81-C16B-4038-9AAA-5BBF667B96D0}"/>
              </a:ext>
            </a:extLst>
          </p:cNvPr>
          <p:cNvSpPr>
            <a:spLocks noGrp="1"/>
          </p:cNvSpPr>
          <p:nvPr>
            <p:ph type="sldNum" sz="quarter" idx="12"/>
          </p:nvPr>
        </p:nvSpPr>
        <p:spPr/>
        <p:txBody>
          <a:bodyPr/>
          <a:lstStyle/>
          <a:p>
            <a:fld id="{7C1EFC74-9A71-4763-BD37-670A542E1C64}" type="slidenum">
              <a:rPr lang="en-US" smtClean="0"/>
              <a:t>‹#›</a:t>
            </a:fld>
            <a:endParaRPr lang="en-US"/>
          </a:p>
        </p:txBody>
      </p:sp>
    </p:spTree>
    <p:extLst>
      <p:ext uri="{BB962C8B-B14F-4D97-AF65-F5344CB8AC3E}">
        <p14:creationId xmlns:p14="http://schemas.microsoft.com/office/powerpoint/2010/main" val="16849272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35994C3-8AB1-4171-BBFC-66CFE8AD3A8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0AB52E5-62DF-435F-A9A5-994C10ADFCD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5BF06C-B1D9-474C-B794-23531FA3664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A3D748-B38D-4A2D-9E67-6132489C53A6}" type="datetimeFigureOut">
              <a:rPr lang="en-US" smtClean="0"/>
              <a:t>9/19/2021</a:t>
            </a:fld>
            <a:endParaRPr lang="en-US"/>
          </a:p>
        </p:txBody>
      </p:sp>
      <p:sp>
        <p:nvSpPr>
          <p:cNvPr id="5" name="Footer Placeholder 4">
            <a:extLst>
              <a:ext uri="{FF2B5EF4-FFF2-40B4-BE49-F238E27FC236}">
                <a16:creationId xmlns:a16="http://schemas.microsoft.com/office/drawing/2014/main" id="{5D2025EB-E5A2-4616-AA25-26D6582A46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B926BFD-3A8D-4B61-8766-7CBC14F5C5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1EFC74-9A71-4763-BD37-670A542E1C64}" type="slidenum">
              <a:rPr lang="en-US" smtClean="0"/>
              <a:t>‹#›</a:t>
            </a:fld>
            <a:endParaRPr lang="en-US"/>
          </a:p>
        </p:txBody>
      </p:sp>
    </p:spTree>
    <p:extLst>
      <p:ext uri="{BB962C8B-B14F-4D97-AF65-F5344CB8AC3E}">
        <p14:creationId xmlns:p14="http://schemas.microsoft.com/office/powerpoint/2010/main" val="26774295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29.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8.jpeg"/><Relationship Id="rId5" Type="http://schemas.openxmlformats.org/officeDocument/2006/relationships/image" Target="../media/image27.jpg"/><Relationship Id="rId4" Type="http://schemas.openxmlformats.org/officeDocument/2006/relationships/image" Target="../media/image26.jpg"/></Relationships>
</file>

<file path=ppt/slides/_rels/slide11.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jpe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gif"/><Relationship Id="rId5" Type="http://schemas.openxmlformats.org/officeDocument/2006/relationships/image" Target="../media/image33.pn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hyperlink" Target="https://www.barnegatschools.com/Domain/199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jpeg"/><Relationship Id="rId10" Type="http://schemas.openxmlformats.org/officeDocument/2006/relationships/image" Target="../media/image22.JPG"/><Relationship Id="rId4" Type="http://schemas.openxmlformats.org/officeDocument/2006/relationships/image" Target="../media/image16.jpeg"/><Relationship Id="rId9" Type="http://schemas.openxmlformats.org/officeDocument/2006/relationships/image" Target="../media/image21.jp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101C32"/>
        </a:solidFill>
        <a:effectLst/>
      </p:bgPr>
    </p:bg>
    <p:spTree>
      <p:nvGrpSpPr>
        <p:cNvPr id="1" name=""/>
        <p:cNvGrpSpPr/>
        <p:nvPr/>
      </p:nvGrpSpPr>
      <p:grpSpPr>
        <a:xfrm>
          <a:off x="0" y="0"/>
          <a:ext cx="0" cy="0"/>
          <a:chOff x="0" y="0"/>
          <a:chExt cx="0" cy="0"/>
        </a:xfrm>
      </p:grpSpPr>
      <p:pic>
        <p:nvPicPr>
          <p:cNvPr id="5" name="Picture 4" descr="A close up of a door&#10;&#10;Description automatically generated">
            <a:extLst>
              <a:ext uri="{FF2B5EF4-FFF2-40B4-BE49-F238E27FC236}">
                <a16:creationId xmlns:a16="http://schemas.microsoft.com/office/drawing/2014/main" id="{E247CCFC-409A-4892-BF0A-B88142AC2FC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3069771" y="0"/>
            <a:ext cx="9144000" cy="6858000"/>
          </a:xfrm>
          <a:prstGeom prst="rect">
            <a:avLst/>
          </a:prstGeom>
        </p:spPr>
      </p:pic>
      <p:sp>
        <p:nvSpPr>
          <p:cNvPr id="6" name="Rectangle 5">
            <a:extLst>
              <a:ext uri="{FF2B5EF4-FFF2-40B4-BE49-F238E27FC236}">
                <a16:creationId xmlns:a16="http://schemas.microsoft.com/office/drawing/2014/main" id="{8E522D02-2C5A-44DC-9ACC-8EE5B85BE5B4}"/>
              </a:ext>
            </a:extLst>
          </p:cNvPr>
          <p:cNvSpPr/>
          <p:nvPr/>
        </p:nvSpPr>
        <p:spPr>
          <a:xfrm>
            <a:off x="295983" y="137048"/>
            <a:ext cx="2360131" cy="6555641"/>
          </a:xfrm>
          <a:prstGeom prst="rect">
            <a:avLst/>
          </a:prstGeom>
          <a:no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4"/>
                </a:solidFill>
                <a:effectLst/>
              </a:rPr>
              <a:t>Back To School</a:t>
            </a:r>
          </a:p>
          <a:p>
            <a:pPr algn="ctr"/>
            <a:endParaRPr lang="en-US" sz="6000" b="1" dirty="0">
              <a:ln/>
              <a:solidFill>
                <a:schemeClr val="accent4"/>
              </a:solidFill>
            </a:endParaRPr>
          </a:p>
          <a:p>
            <a:pPr algn="ctr"/>
            <a:endParaRPr lang="en-US" sz="6000" b="1" cap="none" spc="0" dirty="0">
              <a:ln/>
              <a:solidFill>
                <a:schemeClr val="accent4"/>
              </a:solidFill>
              <a:effectLst/>
            </a:endParaRPr>
          </a:p>
          <a:p>
            <a:pPr algn="ctr"/>
            <a:endParaRPr lang="en-US" sz="6000" b="1" cap="none" spc="0" dirty="0">
              <a:ln/>
              <a:solidFill>
                <a:schemeClr val="accent4"/>
              </a:solidFill>
              <a:effectLst/>
            </a:endParaRPr>
          </a:p>
          <a:p>
            <a:pPr algn="ctr"/>
            <a:r>
              <a:rPr lang="en-US" sz="6000" b="1" dirty="0">
                <a:ln/>
                <a:solidFill>
                  <a:schemeClr val="accent4"/>
                </a:solidFill>
              </a:rPr>
              <a:t>2021</a:t>
            </a:r>
            <a:endParaRPr lang="en-US" sz="6000" b="1" cap="none" spc="0" dirty="0">
              <a:ln/>
              <a:solidFill>
                <a:schemeClr val="accent4"/>
              </a:solidFill>
              <a:effectLst/>
            </a:endParaRPr>
          </a:p>
        </p:txBody>
      </p:sp>
      <p:sp>
        <p:nvSpPr>
          <p:cNvPr id="9" name="Rectangle 8">
            <a:extLst>
              <a:ext uri="{FF2B5EF4-FFF2-40B4-BE49-F238E27FC236}">
                <a16:creationId xmlns:a16="http://schemas.microsoft.com/office/drawing/2014/main" id="{0289571D-ED95-432E-843C-39148E33CC9E}"/>
              </a:ext>
            </a:extLst>
          </p:cNvPr>
          <p:cNvSpPr/>
          <p:nvPr/>
        </p:nvSpPr>
        <p:spPr>
          <a:xfrm rot="448434">
            <a:off x="5215691" y="4042588"/>
            <a:ext cx="6688114" cy="1015663"/>
          </a:xfrm>
          <a:prstGeom prst="rect">
            <a:avLst/>
          </a:prstGeom>
          <a:noFill/>
          <a:scene3d>
            <a:camera prst="perspectiveLeft"/>
            <a:lightRig rig="threePt" dir="t"/>
          </a:scene3d>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6000" b="1" cap="none" spc="0" dirty="0">
                <a:ln/>
                <a:solidFill>
                  <a:schemeClr val="accent4"/>
                </a:solidFill>
                <a:effectLst/>
              </a:rPr>
              <a:t>Mrs. Lynn Cruse</a:t>
            </a:r>
            <a:r>
              <a:rPr lang="en-US" sz="6000" b="1" dirty="0">
                <a:ln/>
                <a:solidFill>
                  <a:schemeClr val="accent4"/>
                </a:solidFill>
              </a:rPr>
              <a:t>, ESL</a:t>
            </a:r>
            <a:endParaRPr lang="en-US" sz="6000" b="1" cap="none" spc="0" dirty="0">
              <a:ln/>
              <a:solidFill>
                <a:schemeClr val="accent4"/>
              </a:solidFill>
              <a:effectLst/>
            </a:endParaRPr>
          </a:p>
        </p:txBody>
      </p:sp>
      <p:pic>
        <p:nvPicPr>
          <p:cNvPr id="7" name="Picture 6">
            <a:extLst>
              <a:ext uri="{FF2B5EF4-FFF2-40B4-BE49-F238E27FC236}">
                <a16:creationId xmlns:a16="http://schemas.microsoft.com/office/drawing/2014/main" id="{14FA23BB-8687-46F9-B6F0-2CFD9045AE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380" y="3165406"/>
            <a:ext cx="1742906" cy="2190366"/>
          </a:xfrm>
          <a:prstGeom prst="rect">
            <a:avLst/>
          </a:prstGeom>
          <a:ln w="228600" cap="sq" cmpd="thickThin">
            <a:solidFill>
              <a:schemeClr val="tx1"/>
            </a:solidFill>
            <a:prstDash val="solid"/>
            <a:miter lim="800000"/>
          </a:ln>
          <a:effectLst>
            <a:innerShdw blurRad="76200">
              <a:srgbClr val="000000"/>
            </a:innerShdw>
          </a:effectLst>
        </p:spPr>
      </p:pic>
    </p:spTree>
    <p:extLst>
      <p:ext uri="{BB962C8B-B14F-4D97-AF65-F5344CB8AC3E}">
        <p14:creationId xmlns:p14="http://schemas.microsoft.com/office/powerpoint/2010/main" val="5295031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CEFC0"/>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11F968-FED8-4799-B1BC-05F83565BFEB}"/>
              </a:ext>
            </a:extLst>
          </p:cNvPr>
          <p:cNvSpPr/>
          <p:nvPr/>
        </p:nvSpPr>
        <p:spPr>
          <a:xfrm>
            <a:off x="421712" y="213360"/>
            <a:ext cx="11161486" cy="4744140"/>
          </a:xfrm>
          <a:prstGeom prst="rect">
            <a:avLst/>
          </a:prstGeom>
          <a:blipFill>
            <a:blip r:embed="rId2">
              <a:alphaModFix amt="70000"/>
              <a:extLst>
                <a:ext uri="{BEBA8EAE-BF5A-486C-A8C5-ECC9F3942E4B}">
                  <a14:imgProps xmlns:a14="http://schemas.microsoft.com/office/drawing/2010/main">
                    <a14:imgLayer r:embed="rId3">
                      <a14:imgEffect>
                        <a14:saturation sat="200000"/>
                      </a14:imgEffect>
                    </a14:imgLayer>
                  </a14:imgProps>
                </a:ext>
              </a:extLst>
            </a:blip>
            <a:tile tx="0" ty="0" sx="100000" sy="100000" flip="none" algn="tl"/>
          </a:blip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37FE341-4EFA-4313-BCEC-8072A5CE094A}"/>
              </a:ext>
            </a:extLst>
          </p:cNvPr>
          <p:cNvSpPr/>
          <p:nvPr/>
        </p:nvSpPr>
        <p:spPr>
          <a:xfrm>
            <a:off x="1819437" y="364025"/>
            <a:ext cx="8548915" cy="1475321"/>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FF00"/>
                </a:solidFill>
              </a:rPr>
              <a:t>Please be sure to check your child’s backpack for homework and important announcements daily</a:t>
            </a:r>
          </a:p>
        </p:txBody>
      </p:sp>
      <p:sp>
        <p:nvSpPr>
          <p:cNvPr id="6" name="Smiley Face 5">
            <a:extLst>
              <a:ext uri="{FF2B5EF4-FFF2-40B4-BE49-F238E27FC236}">
                <a16:creationId xmlns:a16="http://schemas.microsoft.com/office/drawing/2014/main" id="{0CE70139-3497-47E1-BDA8-4E4CCE78D583}"/>
              </a:ext>
            </a:extLst>
          </p:cNvPr>
          <p:cNvSpPr/>
          <p:nvPr/>
        </p:nvSpPr>
        <p:spPr>
          <a:xfrm>
            <a:off x="10370457" y="3592287"/>
            <a:ext cx="1008744" cy="943428"/>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miley Face 6">
            <a:extLst>
              <a:ext uri="{FF2B5EF4-FFF2-40B4-BE49-F238E27FC236}">
                <a16:creationId xmlns:a16="http://schemas.microsoft.com/office/drawing/2014/main" id="{05130C7E-803F-401E-B5F1-0A4333EA1BC5}"/>
              </a:ext>
            </a:extLst>
          </p:cNvPr>
          <p:cNvSpPr/>
          <p:nvPr/>
        </p:nvSpPr>
        <p:spPr>
          <a:xfrm>
            <a:off x="631371" y="457201"/>
            <a:ext cx="1008744" cy="943428"/>
          </a:xfrm>
          <a:prstGeom prst="smileyFac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n 7">
            <a:extLst>
              <a:ext uri="{FF2B5EF4-FFF2-40B4-BE49-F238E27FC236}">
                <a16:creationId xmlns:a16="http://schemas.microsoft.com/office/drawing/2014/main" id="{3191A4FA-8BC7-4BF2-B3D2-E8F27B9CC6CB}"/>
              </a:ext>
            </a:extLst>
          </p:cNvPr>
          <p:cNvSpPr/>
          <p:nvPr/>
        </p:nvSpPr>
        <p:spPr>
          <a:xfrm>
            <a:off x="10064242" y="720494"/>
            <a:ext cx="1407886" cy="1248229"/>
          </a:xfrm>
          <a:prstGeom prst="sun">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Heart 8">
            <a:extLst>
              <a:ext uri="{FF2B5EF4-FFF2-40B4-BE49-F238E27FC236}">
                <a16:creationId xmlns:a16="http://schemas.microsoft.com/office/drawing/2014/main" id="{9FC51744-B96B-4729-9E46-AA0DF4452341}"/>
              </a:ext>
            </a:extLst>
          </p:cNvPr>
          <p:cNvSpPr/>
          <p:nvPr/>
        </p:nvSpPr>
        <p:spPr>
          <a:xfrm rot="20539508">
            <a:off x="819742" y="3188366"/>
            <a:ext cx="1277257" cy="1248229"/>
          </a:xfrm>
          <a:prstGeom prst="hear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picture containing bag&#10;&#10;Description automatically generated">
            <a:extLst>
              <a:ext uri="{FF2B5EF4-FFF2-40B4-BE49-F238E27FC236}">
                <a16:creationId xmlns:a16="http://schemas.microsoft.com/office/drawing/2014/main" id="{8B295904-10ED-44A2-BE0D-41FF12895EDF}"/>
              </a:ext>
            </a:extLst>
          </p:cNvPr>
          <p:cNvPicPr>
            <a:picLocks noChangeAspect="1"/>
          </p:cNvPicPr>
          <p:nvPr/>
        </p:nvPicPr>
        <p:blipFill rotWithShape="1">
          <a:blip r:embed="rId4">
            <a:extLst>
              <a:ext uri="{28A0092B-C50C-407E-A947-70E740481C1C}">
                <a14:useLocalDpi xmlns:a14="http://schemas.microsoft.com/office/drawing/2010/main" val="0"/>
              </a:ext>
            </a:extLst>
          </a:blip>
          <a:srcRect l="12063" t="3850" r="24021"/>
          <a:stretch/>
        </p:blipFill>
        <p:spPr>
          <a:xfrm rot="4165348">
            <a:off x="2303447" y="3397725"/>
            <a:ext cx="1524896" cy="1115112"/>
          </a:xfrm>
          <a:prstGeom prst="rect">
            <a:avLst/>
          </a:prstGeom>
        </p:spPr>
      </p:pic>
      <p:pic>
        <p:nvPicPr>
          <p:cNvPr id="16" name="Picture 15" descr="A picture containing bag&#10;&#10;Description automatically generated">
            <a:extLst>
              <a:ext uri="{FF2B5EF4-FFF2-40B4-BE49-F238E27FC236}">
                <a16:creationId xmlns:a16="http://schemas.microsoft.com/office/drawing/2014/main" id="{13F8DC2D-C126-46E1-908F-081D52D5B4A0}"/>
              </a:ext>
            </a:extLst>
          </p:cNvPr>
          <p:cNvPicPr>
            <a:picLocks noChangeAspect="1"/>
          </p:cNvPicPr>
          <p:nvPr/>
        </p:nvPicPr>
        <p:blipFill rotWithShape="1">
          <a:blip r:embed="rId5">
            <a:extLst>
              <a:ext uri="{28A0092B-C50C-407E-A947-70E740481C1C}">
                <a14:useLocalDpi xmlns:a14="http://schemas.microsoft.com/office/drawing/2010/main" val="0"/>
              </a:ext>
            </a:extLst>
          </a:blip>
          <a:srcRect l="11429" t="367" r="21693"/>
          <a:stretch/>
        </p:blipFill>
        <p:spPr>
          <a:xfrm rot="6872906">
            <a:off x="7995879" y="3359787"/>
            <a:ext cx="1542634" cy="1135550"/>
          </a:xfrm>
          <a:prstGeom prst="rect">
            <a:avLst/>
          </a:prstGeom>
        </p:spPr>
      </p:pic>
      <p:sp>
        <p:nvSpPr>
          <p:cNvPr id="17" name="Rectangle 16">
            <a:extLst>
              <a:ext uri="{FF2B5EF4-FFF2-40B4-BE49-F238E27FC236}">
                <a16:creationId xmlns:a16="http://schemas.microsoft.com/office/drawing/2014/main" id="{7486A544-FD6D-4597-BE13-86185BDB88E9}"/>
              </a:ext>
            </a:extLst>
          </p:cNvPr>
          <p:cNvSpPr/>
          <p:nvPr/>
        </p:nvSpPr>
        <p:spPr>
          <a:xfrm>
            <a:off x="0" y="5967016"/>
            <a:ext cx="12192000" cy="890984"/>
          </a:xfrm>
          <a:prstGeom prst="rect">
            <a:avLst/>
          </a:prstGeom>
          <a:blipFill>
            <a:blip r:embed="rId6">
              <a:alphaModFix amt="70000"/>
            </a:blip>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34" name="Group 133">
            <a:extLst>
              <a:ext uri="{FF2B5EF4-FFF2-40B4-BE49-F238E27FC236}">
                <a16:creationId xmlns:a16="http://schemas.microsoft.com/office/drawing/2014/main" id="{90361E97-10D9-4292-AFAB-4A833B8EFF07}"/>
              </a:ext>
            </a:extLst>
          </p:cNvPr>
          <p:cNvGrpSpPr/>
          <p:nvPr/>
        </p:nvGrpSpPr>
        <p:grpSpPr>
          <a:xfrm>
            <a:off x="10493829" y="5150652"/>
            <a:ext cx="1770743" cy="1632724"/>
            <a:chOff x="10566399" y="5103132"/>
            <a:chExt cx="1770743" cy="1632724"/>
          </a:xfrm>
        </p:grpSpPr>
        <p:sp>
          <p:nvSpPr>
            <p:cNvPr id="135" name="Oval 134">
              <a:extLst>
                <a:ext uri="{FF2B5EF4-FFF2-40B4-BE49-F238E27FC236}">
                  <a16:creationId xmlns:a16="http://schemas.microsoft.com/office/drawing/2014/main" id="{36286928-F5FE-4C44-A6BB-478898AB3550}"/>
                </a:ext>
              </a:extLst>
            </p:cNvPr>
            <p:cNvSpPr/>
            <p:nvPr/>
          </p:nvSpPr>
          <p:spPr>
            <a:xfrm rot="1525081">
              <a:off x="11430158" y="5157417"/>
              <a:ext cx="146378" cy="189344"/>
            </a:xfrm>
            <a:prstGeom prst="ellipse">
              <a:avLst/>
            </a:prstGeom>
            <a:solidFill>
              <a:srgbClr val="FCCCEC"/>
            </a:solidFill>
            <a:ln>
              <a:noFill/>
            </a:ln>
            <a:effectLst>
              <a:glow rad="139700">
                <a:srgbClr val="FCCCEC">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6" name="TextBox 135">
              <a:extLst>
                <a:ext uri="{FF2B5EF4-FFF2-40B4-BE49-F238E27FC236}">
                  <a16:creationId xmlns:a16="http://schemas.microsoft.com/office/drawing/2014/main" id="{C9755FCB-8EAC-4B90-B131-FDE473FEBC25}"/>
                </a:ext>
              </a:extLst>
            </p:cNvPr>
            <p:cNvSpPr txBox="1"/>
            <p:nvPr/>
          </p:nvSpPr>
          <p:spPr>
            <a:xfrm>
              <a:off x="10566399" y="6458857"/>
              <a:ext cx="1770743" cy="276999"/>
            </a:xfrm>
            <a:prstGeom prst="rect">
              <a:avLst/>
            </a:prstGeom>
            <a:noFill/>
          </p:spPr>
          <p:txBody>
            <a:bodyPr wrap="square" rtlCol="0">
              <a:spAutoFit/>
            </a:bodyPr>
            <a:lstStyle/>
            <a:p>
              <a:r>
                <a:rPr lang="en-US" sz="1200" b="1" dirty="0"/>
                <a:t>©Core Potential 2020</a:t>
              </a:r>
            </a:p>
          </p:txBody>
        </p:sp>
        <p:sp>
          <p:nvSpPr>
            <p:cNvPr id="137" name="Freeform: Shape 136">
              <a:extLst>
                <a:ext uri="{FF2B5EF4-FFF2-40B4-BE49-F238E27FC236}">
                  <a16:creationId xmlns:a16="http://schemas.microsoft.com/office/drawing/2014/main" id="{679A5F9F-B471-49D3-9278-C566E1823301}"/>
                </a:ext>
              </a:extLst>
            </p:cNvPr>
            <p:cNvSpPr/>
            <p:nvPr/>
          </p:nvSpPr>
          <p:spPr>
            <a:xfrm rot="12209040" flipV="1">
              <a:off x="11299805" y="5908716"/>
              <a:ext cx="323743" cy="91980"/>
            </a:xfrm>
            <a:custGeom>
              <a:avLst/>
              <a:gdLst>
                <a:gd name="connsiteX0" fmla="*/ 1132114 w 1248228"/>
                <a:gd name="connsiteY0" fmla="*/ 14514 h 348343"/>
                <a:gd name="connsiteX1" fmla="*/ 754742 w 1248228"/>
                <a:gd name="connsiteY1" fmla="*/ 130629 h 348343"/>
                <a:gd name="connsiteX2" fmla="*/ 304800 w 1248228"/>
                <a:gd name="connsiteY2" fmla="*/ 261257 h 348343"/>
                <a:gd name="connsiteX3" fmla="*/ 29028 w 1248228"/>
                <a:gd name="connsiteY3" fmla="*/ 261257 h 348343"/>
                <a:gd name="connsiteX4" fmla="*/ 0 w 1248228"/>
                <a:gd name="connsiteY4" fmla="*/ 333829 h 348343"/>
                <a:gd name="connsiteX5" fmla="*/ 333828 w 1248228"/>
                <a:gd name="connsiteY5" fmla="*/ 348343 h 348343"/>
                <a:gd name="connsiteX6" fmla="*/ 1248228 w 1248228"/>
                <a:gd name="connsiteY6" fmla="*/ 43543 h 348343"/>
                <a:gd name="connsiteX7" fmla="*/ 1248228 w 1248228"/>
                <a:gd name="connsiteY7" fmla="*/ 0 h 348343"/>
                <a:gd name="connsiteX8" fmla="*/ 1190171 w 1248228"/>
                <a:gd name="connsiteY8" fmla="*/ 29029 h 348343"/>
                <a:gd name="connsiteX9" fmla="*/ 1190171 w 1248228"/>
                <a:gd name="connsiteY9" fmla="*/ 29029 h 348343"/>
                <a:gd name="connsiteX10" fmla="*/ 1190171 w 1248228"/>
                <a:gd name="connsiteY10" fmla="*/ 14514 h 348343"/>
                <a:gd name="connsiteX11" fmla="*/ 1132114 w 1248228"/>
                <a:gd name="connsiteY11" fmla="*/ 14514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8228" h="348343">
                  <a:moveTo>
                    <a:pt x="1132114" y="14514"/>
                  </a:moveTo>
                  <a:lnTo>
                    <a:pt x="754742" y="130629"/>
                  </a:lnTo>
                  <a:lnTo>
                    <a:pt x="304800" y="261257"/>
                  </a:lnTo>
                  <a:lnTo>
                    <a:pt x="29028" y="261257"/>
                  </a:lnTo>
                  <a:lnTo>
                    <a:pt x="0" y="333829"/>
                  </a:lnTo>
                  <a:lnTo>
                    <a:pt x="333828" y="348343"/>
                  </a:lnTo>
                  <a:lnTo>
                    <a:pt x="1248228" y="43543"/>
                  </a:lnTo>
                  <a:lnTo>
                    <a:pt x="1248228" y="0"/>
                  </a:lnTo>
                  <a:lnTo>
                    <a:pt x="1190171" y="29029"/>
                  </a:lnTo>
                  <a:lnTo>
                    <a:pt x="1190171" y="29029"/>
                  </a:lnTo>
                  <a:lnTo>
                    <a:pt x="1190171" y="14514"/>
                  </a:lnTo>
                  <a:lnTo>
                    <a:pt x="1132114" y="14514"/>
                  </a:lnTo>
                  <a:close/>
                </a:path>
              </a:pathLst>
            </a:custGeom>
            <a:solidFill>
              <a:schemeClr val="bg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8" name="Freeform: Shape 137">
              <a:extLst>
                <a:ext uri="{FF2B5EF4-FFF2-40B4-BE49-F238E27FC236}">
                  <a16:creationId xmlns:a16="http://schemas.microsoft.com/office/drawing/2014/main" id="{C18E26B9-C678-4D50-BC5F-A8356E2ED948}"/>
                </a:ext>
              </a:extLst>
            </p:cNvPr>
            <p:cNvSpPr/>
            <p:nvPr/>
          </p:nvSpPr>
          <p:spPr>
            <a:xfrm flipH="1">
              <a:off x="11519969" y="6097290"/>
              <a:ext cx="510770" cy="195111"/>
            </a:xfrm>
            <a:custGeom>
              <a:avLst/>
              <a:gdLst>
                <a:gd name="connsiteX0" fmla="*/ 1378633 w 1378633"/>
                <a:gd name="connsiteY0" fmla="*/ 478301 h 504020"/>
                <a:gd name="connsiteX1" fmla="*/ 900332 w 1378633"/>
                <a:gd name="connsiteY1" fmla="*/ 478301 h 504020"/>
                <a:gd name="connsiteX2" fmla="*/ 633046 w 1378633"/>
                <a:gd name="connsiteY2" fmla="*/ 211015 h 504020"/>
                <a:gd name="connsiteX3" fmla="*/ 211015 w 1378633"/>
                <a:gd name="connsiteY3" fmla="*/ 253218 h 504020"/>
                <a:gd name="connsiteX4" fmla="*/ 0 w 1378633"/>
                <a:gd name="connsiteY4" fmla="*/ 0 h 504020"/>
                <a:gd name="connsiteX5" fmla="*/ 0 w 1378633"/>
                <a:gd name="connsiteY5" fmla="*/ 0 h 504020"/>
                <a:gd name="connsiteX6" fmla="*/ 0 w 1378633"/>
                <a:gd name="connsiteY6" fmla="*/ 0 h 504020"/>
                <a:gd name="connsiteX0" fmla="*/ 1378633 w 1378633"/>
                <a:gd name="connsiteY0" fmla="*/ 478301 h 504020"/>
                <a:gd name="connsiteX1" fmla="*/ 900332 w 1378633"/>
                <a:gd name="connsiteY1" fmla="*/ 478301 h 504020"/>
                <a:gd name="connsiteX2" fmla="*/ 633046 w 1378633"/>
                <a:gd name="connsiteY2" fmla="*/ 211015 h 504020"/>
                <a:gd name="connsiteX3" fmla="*/ 211015 w 1378633"/>
                <a:gd name="connsiteY3" fmla="*/ 253218 h 504020"/>
                <a:gd name="connsiteX4" fmla="*/ 0 w 1378633"/>
                <a:gd name="connsiteY4" fmla="*/ 0 h 504020"/>
                <a:gd name="connsiteX5" fmla="*/ 0 w 1378633"/>
                <a:gd name="connsiteY5" fmla="*/ 0 h 504020"/>
                <a:gd name="connsiteX6" fmla="*/ 0 w 1378633"/>
                <a:gd name="connsiteY6" fmla="*/ 0 h 504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8633" h="504020">
                  <a:moveTo>
                    <a:pt x="1378633" y="478301"/>
                  </a:moveTo>
                  <a:cubicBezTo>
                    <a:pt x="1201614" y="500575"/>
                    <a:pt x="1024596" y="522849"/>
                    <a:pt x="900332" y="478301"/>
                  </a:cubicBezTo>
                  <a:cubicBezTo>
                    <a:pt x="776067" y="433753"/>
                    <a:pt x="747932" y="248529"/>
                    <a:pt x="633046" y="211015"/>
                  </a:cubicBezTo>
                  <a:cubicBezTo>
                    <a:pt x="518160" y="173501"/>
                    <a:pt x="316523" y="288387"/>
                    <a:pt x="211015" y="253218"/>
                  </a:cubicBezTo>
                  <a:cubicBezTo>
                    <a:pt x="105507" y="218049"/>
                    <a:pt x="0" y="0"/>
                    <a:pt x="0" y="0"/>
                  </a:cubicBezTo>
                  <a:lnTo>
                    <a:pt x="0" y="0"/>
                  </a:lnTo>
                  <a:lnTo>
                    <a:pt x="0" y="0"/>
                  </a:lnTo>
                </a:path>
              </a:pathLst>
            </a:custGeom>
            <a:noFill/>
            <a:ln w="38100">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lumMod val="50000"/>
                  </a:schemeClr>
                </a:solidFill>
              </a:endParaRPr>
            </a:p>
          </p:txBody>
        </p:sp>
        <p:sp>
          <p:nvSpPr>
            <p:cNvPr id="139" name="Oval 138">
              <a:extLst>
                <a:ext uri="{FF2B5EF4-FFF2-40B4-BE49-F238E27FC236}">
                  <a16:creationId xmlns:a16="http://schemas.microsoft.com/office/drawing/2014/main" id="{5D810A58-9D85-48DC-939C-92CABE181BE7}"/>
                </a:ext>
              </a:extLst>
            </p:cNvPr>
            <p:cNvSpPr/>
            <p:nvPr/>
          </p:nvSpPr>
          <p:spPr>
            <a:xfrm flipH="1">
              <a:off x="11050894" y="6429427"/>
              <a:ext cx="132473" cy="65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0" name="Oval 139">
              <a:extLst>
                <a:ext uri="{FF2B5EF4-FFF2-40B4-BE49-F238E27FC236}">
                  <a16:creationId xmlns:a16="http://schemas.microsoft.com/office/drawing/2014/main" id="{A3FA190B-1B3F-4786-8447-163555C3E040}"/>
                </a:ext>
              </a:extLst>
            </p:cNvPr>
            <p:cNvSpPr/>
            <p:nvPr/>
          </p:nvSpPr>
          <p:spPr>
            <a:xfrm flipH="1">
              <a:off x="11232781" y="6434081"/>
              <a:ext cx="132473" cy="653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1" name="Oval 140">
              <a:extLst>
                <a:ext uri="{FF2B5EF4-FFF2-40B4-BE49-F238E27FC236}">
                  <a16:creationId xmlns:a16="http://schemas.microsoft.com/office/drawing/2014/main" id="{7E9C49C8-54C8-460F-860F-C21328AF59F5}"/>
                </a:ext>
              </a:extLst>
            </p:cNvPr>
            <p:cNvSpPr/>
            <p:nvPr/>
          </p:nvSpPr>
          <p:spPr>
            <a:xfrm rot="1820933">
              <a:off x="11368988" y="5103132"/>
              <a:ext cx="271197" cy="324817"/>
            </a:xfrm>
            <a:prstGeom prst="ellipse">
              <a:avLst/>
            </a:prstGeom>
            <a:solidFill>
              <a:schemeClr val="bg1">
                <a:lumMod val="6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2" name="Oval 141">
              <a:extLst>
                <a:ext uri="{FF2B5EF4-FFF2-40B4-BE49-F238E27FC236}">
                  <a16:creationId xmlns:a16="http://schemas.microsoft.com/office/drawing/2014/main" id="{EBDED83F-9020-4814-A45A-0EC99EF7EFFA}"/>
                </a:ext>
              </a:extLst>
            </p:cNvPr>
            <p:cNvSpPr/>
            <p:nvPr/>
          </p:nvSpPr>
          <p:spPr>
            <a:xfrm rot="3895910">
              <a:off x="11542117" y="5309398"/>
              <a:ext cx="348777" cy="397877"/>
            </a:xfrm>
            <a:prstGeom prst="ellipse">
              <a:avLst/>
            </a:prstGeom>
            <a:solidFill>
              <a:schemeClr val="bg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3" name="Freeform: Shape 142">
              <a:extLst>
                <a:ext uri="{FF2B5EF4-FFF2-40B4-BE49-F238E27FC236}">
                  <a16:creationId xmlns:a16="http://schemas.microsoft.com/office/drawing/2014/main" id="{6635BC95-D6C7-4FE2-B98D-DCFC71BEFAC0}"/>
                </a:ext>
              </a:extLst>
            </p:cNvPr>
            <p:cNvSpPr/>
            <p:nvPr/>
          </p:nvSpPr>
          <p:spPr>
            <a:xfrm rot="1525081">
              <a:off x="10961177" y="5305499"/>
              <a:ext cx="654754" cy="512834"/>
            </a:xfrm>
            <a:custGeom>
              <a:avLst/>
              <a:gdLst>
                <a:gd name="connsiteX0" fmla="*/ 0 w 2452914"/>
                <a:gd name="connsiteY0" fmla="*/ 1654629 h 1828800"/>
                <a:gd name="connsiteX1" fmla="*/ 464457 w 2452914"/>
                <a:gd name="connsiteY1" fmla="*/ 1785257 h 1828800"/>
                <a:gd name="connsiteX2" fmla="*/ 1320800 w 2452914"/>
                <a:gd name="connsiteY2" fmla="*/ 1828800 h 1828800"/>
                <a:gd name="connsiteX3" fmla="*/ 2090057 w 2452914"/>
                <a:gd name="connsiteY3" fmla="*/ 1611086 h 1828800"/>
                <a:gd name="connsiteX4" fmla="*/ 2452914 w 2452914"/>
                <a:gd name="connsiteY4" fmla="*/ 1175657 h 1828800"/>
                <a:gd name="connsiteX5" fmla="*/ 2452914 w 2452914"/>
                <a:gd name="connsiteY5" fmla="*/ 667657 h 1828800"/>
                <a:gd name="connsiteX6" fmla="*/ 2162628 w 2452914"/>
                <a:gd name="connsiteY6" fmla="*/ 188686 h 1828800"/>
                <a:gd name="connsiteX7" fmla="*/ 1582057 w 2452914"/>
                <a:gd name="connsiteY7" fmla="*/ 0 h 1828800"/>
                <a:gd name="connsiteX8" fmla="*/ 1132114 w 2452914"/>
                <a:gd name="connsiteY8" fmla="*/ 116114 h 1828800"/>
                <a:gd name="connsiteX9" fmla="*/ 841828 w 2452914"/>
                <a:gd name="connsiteY9" fmla="*/ 435429 h 1828800"/>
                <a:gd name="connsiteX10" fmla="*/ 696686 w 2452914"/>
                <a:gd name="connsiteY10" fmla="*/ 856343 h 1828800"/>
                <a:gd name="connsiteX11" fmla="*/ 449943 w 2452914"/>
                <a:gd name="connsiteY11" fmla="*/ 1248229 h 1828800"/>
                <a:gd name="connsiteX12" fmla="*/ 0 w 2452914"/>
                <a:gd name="connsiteY12" fmla="*/ 1654629 h 1828800"/>
                <a:gd name="connsiteX0" fmla="*/ 0 w 2452914"/>
                <a:gd name="connsiteY0" fmla="*/ 1656286 h 1830457"/>
                <a:gd name="connsiteX1" fmla="*/ 464457 w 2452914"/>
                <a:gd name="connsiteY1" fmla="*/ 1786914 h 1830457"/>
                <a:gd name="connsiteX2" fmla="*/ 1320800 w 2452914"/>
                <a:gd name="connsiteY2" fmla="*/ 1830457 h 1830457"/>
                <a:gd name="connsiteX3" fmla="*/ 2090057 w 2452914"/>
                <a:gd name="connsiteY3" fmla="*/ 1612743 h 1830457"/>
                <a:gd name="connsiteX4" fmla="*/ 2452914 w 2452914"/>
                <a:gd name="connsiteY4" fmla="*/ 1177314 h 1830457"/>
                <a:gd name="connsiteX5" fmla="*/ 2452914 w 2452914"/>
                <a:gd name="connsiteY5" fmla="*/ 669314 h 1830457"/>
                <a:gd name="connsiteX6" fmla="*/ 2162628 w 2452914"/>
                <a:gd name="connsiteY6" fmla="*/ 190343 h 1830457"/>
                <a:gd name="connsiteX7" fmla="*/ 1582057 w 2452914"/>
                <a:gd name="connsiteY7" fmla="*/ 1657 h 1830457"/>
                <a:gd name="connsiteX8" fmla="*/ 1132114 w 2452914"/>
                <a:gd name="connsiteY8" fmla="*/ 117771 h 1830457"/>
                <a:gd name="connsiteX9" fmla="*/ 841828 w 2452914"/>
                <a:gd name="connsiteY9" fmla="*/ 437086 h 1830457"/>
                <a:gd name="connsiteX10" fmla="*/ 696686 w 2452914"/>
                <a:gd name="connsiteY10" fmla="*/ 858000 h 1830457"/>
                <a:gd name="connsiteX11" fmla="*/ 449943 w 2452914"/>
                <a:gd name="connsiteY11" fmla="*/ 1249886 h 1830457"/>
                <a:gd name="connsiteX12" fmla="*/ 0 w 2452914"/>
                <a:gd name="connsiteY12" fmla="*/ 1656286 h 1830457"/>
                <a:gd name="connsiteX0" fmla="*/ 0 w 2452914"/>
                <a:gd name="connsiteY0" fmla="*/ 1656286 h 1830457"/>
                <a:gd name="connsiteX1" fmla="*/ 464457 w 2452914"/>
                <a:gd name="connsiteY1" fmla="*/ 1786914 h 1830457"/>
                <a:gd name="connsiteX2" fmla="*/ 1320800 w 2452914"/>
                <a:gd name="connsiteY2" fmla="*/ 1830457 h 1830457"/>
                <a:gd name="connsiteX3" fmla="*/ 2090057 w 2452914"/>
                <a:gd name="connsiteY3" fmla="*/ 1612743 h 1830457"/>
                <a:gd name="connsiteX4" fmla="*/ 2452914 w 2452914"/>
                <a:gd name="connsiteY4" fmla="*/ 1177314 h 1830457"/>
                <a:gd name="connsiteX5" fmla="*/ 2452914 w 2452914"/>
                <a:gd name="connsiteY5" fmla="*/ 669314 h 1830457"/>
                <a:gd name="connsiteX6" fmla="*/ 2162628 w 2452914"/>
                <a:gd name="connsiteY6" fmla="*/ 190343 h 1830457"/>
                <a:gd name="connsiteX7" fmla="*/ 1582057 w 2452914"/>
                <a:gd name="connsiteY7" fmla="*/ 1657 h 1830457"/>
                <a:gd name="connsiteX8" fmla="*/ 1132114 w 2452914"/>
                <a:gd name="connsiteY8" fmla="*/ 117771 h 1830457"/>
                <a:gd name="connsiteX9" fmla="*/ 841828 w 2452914"/>
                <a:gd name="connsiteY9" fmla="*/ 437086 h 1830457"/>
                <a:gd name="connsiteX10" fmla="*/ 696686 w 2452914"/>
                <a:gd name="connsiteY10" fmla="*/ 858000 h 1830457"/>
                <a:gd name="connsiteX11" fmla="*/ 449943 w 2452914"/>
                <a:gd name="connsiteY11" fmla="*/ 1249886 h 1830457"/>
                <a:gd name="connsiteX12" fmla="*/ 0 w 2452914"/>
                <a:gd name="connsiteY12" fmla="*/ 1656286 h 1830457"/>
                <a:gd name="connsiteX0" fmla="*/ 0 w 2452914"/>
                <a:gd name="connsiteY0" fmla="*/ 1656286 h 1830457"/>
                <a:gd name="connsiteX1" fmla="*/ 464457 w 2452914"/>
                <a:gd name="connsiteY1" fmla="*/ 1786914 h 1830457"/>
                <a:gd name="connsiteX2" fmla="*/ 1320800 w 2452914"/>
                <a:gd name="connsiteY2" fmla="*/ 1830457 h 1830457"/>
                <a:gd name="connsiteX3" fmla="*/ 2090057 w 2452914"/>
                <a:gd name="connsiteY3" fmla="*/ 1612743 h 1830457"/>
                <a:gd name="connsiteX4" fmla="*/ 2452914 w 2452914"/>
                <a:gd name="connsiteY4" fmla="*/ 1177314 h 1830457"/>
                <a:gd name="connsiteX5" fmla="*/ 2452914 w 2452914"/>
                <a:gd name="connsiteY5" fmla="*/ 669314 h 1830457"/>
                <a:gd name="connsiteX6" fmla="*/ 2162628 w 2452914"/>
                <a:gd name="connsiteY6" fmla="*/ 190343 h 1830457"/>
                <a:gd name="connsiteX7" fmla="*/ 1582057 w 2452914"/>
                <a:gd name="connsiteY7" fmla="*/ 1657 h 1830457"/>
                <a:gd name="connsiteX8" fmla="*/ 1132114 w 2452914"/>
                <a:gd name="connsiteY8" fmla="*/ 117771 h 1830457"/>
                <a:gd name="connsiteX9" fmla="*/ 841828 w 2452914"/>
                <a:gd name="connsiteY9" fmla="*/ 437086 h 1830457"/>
                <a:gd name="connsiteX10" fmla="*/ 696686 w 2452914"/>
                <a:gd name="connsiteY10" fmla="*/ 858000 h 1830457"/>
                <a:gd name="connsiteX11" fmla="*/ 449943 w 2452914"/>
                <a:gd name="connsiteY11" fmla="*/ 1249886 h 1830457"/>
                <a:gd name="connsiteX12" fmla="*/ 0 w 2452914"/>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40030"/>
                <a:gd name="connsiteX1" fmla="*/ 464457 w 2493860"/>
                <a:gd name="connsiteY1" fmla="*/ 1786914 h 1840030"/>
                <a:gd name="connsiteX2" fmla="*/ 1320800 w 2493860"/>
                <a:gd name="connsiteY2" fmla="*/ 1830457 h 1840030"/>
                <a:gd name="connsiteX3" fmla="*/ 2090057 w 2493860"/>
                <a:gd name="connsiteY3" fmla="*/ 1612743 h 1840030"/>
                <a:gd name="connsiteX4" fmla="*/ 2452914 w 2493860"/>
                <a:gd name="connsiteY4" fmla="*/ 1177314 h 1840030"/>
                <a:gd name="connsiteX5" fmla="*/ 2452914 w 2493860"/>
                <a:gd name="connsiteY5" fmla="*/ 669314 h 1840030"/>
                <a:gd name="connsiteX6" fmla="*/ 2162628 w 2493860"/>
                <a:gd name="connsiteY6" fmla="*/ 190343 h 1840030"/>
                <a:gd name="connsiteX7" fmla="*/ 1582057 w 2493860"/>
                <a:gd name="connsiteY7" fmla="*/ 1657 h 1840030"/>
                <a:gd name="connsiteX8" fmla="*/ 1132114 w 2493860"/>
                <a:gd name="connsiteY8" fmla="*/ 117771 h 1840030"/>
                <a:gd name="connsiteX9" fmla="*/ 841828 w 2493860"/>
                <a:gd name="connsiteY9" fmla="*/ 437086 h 1840030"/>
                <a:gd name="connsiteX10" fmla="*/ 696686 w 2493860"/>
                <a:gd name="connsiteY10" fmla="*/ 858000 h 1840030"/>
                <a:gd name="connsiteX11" fmla="*/ 449943 w 2493860"/>
                <a:gd name="connsiteY11" fmla="*/ 1249886 h 1840030"/>
                <a:gd name="connsiteX12" fmla="*/ 0 w 2493860"/>
                <a:gd name="connsiteY12" fmla="*/ 1656286 h 1840030"/>
                <a:gd name="connsiteX0" fmla="*/ 0 w 2493860"/>
                <a:gd name="connsiteY0" fmla="*/ 1656286 h 1840030"/>
                <a:gd name="connsiteX1" fmla="*/ 464457 w 2493860"/>
                <a:gd name="connsiteY1" fmla="*/ 1786914 h 1840030"/>
                <a:gd name="connsiteX2" fmla="*/ 1320800 w 2493860"/>
                <a:gd name="connsiteY2" fmla="*/ 1830457 h 1840030"/>
                <a:gd name="connsiteX3" fmla="*/ 2090057 w 2493860"/>
                <a:gd name="connsiteY3" fmla="*/ 1612743 h 1840030"/>
                <a:gd name="connsiteX4" fmla="*/ 2452914 w 2493860"/>
                <a:gd name="connsiteY4" fmla="*/ 1177314 h 1840030"/>
                <a:gd name="connsiteX5" fmla="*/ 2452914 w 2493860"/>
                <a:gd name="connsiteY5" fmla="*/ 669314 h 1840030"/>
                <a:gd name="connsiteX6" fmla="*/ 2162628 w 2493860"/>
                <a:gd name="connsiteY6" fmla="*/ 190343 h 1840030"/>
                <a:gd name="connsiteX7" fmla="*/ 1582057 w 2493860"/>
                <a:gd name="connsiteY7" fmla="*/ 1657 h 1840030"/>
                <a:gd name="connsiteX8" fmla="*/ 1132114 w 2493860"/>
                <a:gd name="connsiteY8" fmla="*/ 117771 h 1840030"/>
                <a:gd name="connsiteX9" fmla="*/ 841828 w 2493860"/>
                <a:gd name="connsiteY9" fmla="*/ 437086 h 1840030"/>
                <a:gd name="connsiteX10" fmla="*/ 696686 w 2493860"/>
                <a:gd name="connsiteY10" fmla="*/ 858000 h 1840030"/>
                <a:gd name="connsiteX11" fmla="*/ 449943 w 2493860"/>
                <a:gd name="connsiteY11" fmla="*/ 1249886 h 1840030"/>
                <a:gd name="connsiteX12" fmla="*/ 0 w 2493860"/>
                <a:gd name="connsiteY12" fmla="*/ 1656286 h 1840030"/>
                <a:gd name="connsiteX0" fmla="*/ 0 w 2493860"/>
                <a:gd name="connsiteY0" fmla="*/ 1656286 h 1840030"/>
                <a:gd name="connsiteX1" fmla="*/ 464457 w 2493860"/>
                <a:gd name="connsiteY1" fmla="*/ 1786914 h 1840030"/>
                <a:gd name="connsiteX2" fmla="*/ 1320800 w 2493860"/>
                <a:gd name="connsiteY2" fmla="*/ 1830457 h 1840030"/>
                <a:gd name="connsiteX3" fmla="*/ 2090057 w 2493860"/>
                <a:gd name="connsiteY3" fmla="*/ 1612743 h 1840030"/>
                <a:gd name="connsiteX4" fmla="*/ 2452914 w 2493860"/>
                <a:gd name="connsiteY4" fmla="*/ 1177314 h 1840030"/>
                <a:gd name="connsiteX5" fmla="*/ 2452914 w 2493860"/>
                <a:gd name="connsiteY5" fmla="*/ 669314 h 1840030"/>
                <a:gd name="connsiteX6" fmla="*/ 2162628 w 2493860"/>
                <a:gd name="connsiteY6" fmla="*/ 190343 h 1840030"/>
                <a:gd name="connsiteX7" fmla="*/ 1582057 w 2493860"/>
                <a:gd name="connsiteY7" fmla="*/ 1657 h 1840030"/>
                <a:gd name="connsiteX8" fmla="*/ 1132114 w 2493860"/>
                <a:gd name="connsiteY8" fmla="*/ 117771 h 1840030"/>
                <a:gd name="connsiteX9" fmla="*/ 841828 w 2493860"/>
                <a:gd name="connsiteY9" fmla="*/ 437086 h 1840030"/>
                <a:gd name="connsiteX10" fmla="*/ 696686 w 2493860"/>
                <a:gd name="connsiteY10" fmla="*/ 858000 h 1840030"/>
                <a:gd name="connsiteX11" fmla="*/ 449943 w 2493860"/>
                <a:gd name="connsiteY11" fmla="*/ 1249886 h 1840030"/>
                <a:gd name="connsiteX12" fmla="*/ 0 w 2493860"/>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0 w 2592344"/>
                <a:gd name="connsiteY0" fmla="*/ 1670354 h 1839745"/>
                <a:gd name="connsiteX1" fmla="*/ 562941 w 2592344"/>
                <a:gd name="connsiteY1" fmla="*/ 1786914 h 1839745"/>
                <a:gd name="connsiteX2" fmla="*/ 1419284 w 2592344"/>
                <a:gd name="connsiteY2" fmla="*/ 1830457 h 1839745"/>
                <a:gd name="connsiteX3" fmla="*/ 2188541 w 2592344"/>
                <a:gd name="connsiteY3" fmla="*/ 1612743 h 1839745"/>
                <a:gd name="connsiteX4" fmla="*/ 2551398 w 2592344"/>
                <a:gd name="connsiteY4" fmla="*/ 1177314 h 1839745"/>
                <a:gd name="connsiteX5" fmla="*/ 2551398 w 2592344"/>
                <a:gd name="connsiteY5" fmla="*/ 669314 h 1839745"/>
                <a:gd name="connsiteX6" fmla="*/ 2261112 w 2592344"/>
                <a:gd name="connsiteY6" fmla="*/ 190343 h 1839745"/>
                <a:gd name="connsiteX7" fmla="*/ 1680541 w 2592344"/>
                <a:gd name="connsiteY7" fmla="*/ 1657 h 1839745"/>
                <a:gd name="connsiteX8" fmla="*/ 1230598 w 2592344"/>
                <a:gd name="connsiteY8" fmla="*/ 117771 h 1839745"/>
                <a:gd name="connsiteX9" fmla="*/ 940312 w 2592344"/>
                <a:gd name="connsiteY9" fmla="*/ 437086 h 1839745"/>
                <a:gd name="connsiteX10" fmla="*/ 795170 w 2592344"/>
                <a:gd name="connsiteY10" fmla="*/ 858000 h 1839745"/>
                <a:gd name="connsiteX11" fmla="*/ 548427 w 2592344"/>
                <a:gd name="connsiteY11" fmla="*/ 1249886 h 1839745"/>
                <a:gd name="connsiteX12" fmla="*/ 10 w 2592344"/>
                <a:gd name="connsiteY12" fmla="*/ 1670354 h 1839745"/>
                <a:gd name="connsiteX0" fmla="*/ 8 w 2704883"/>
                <a:gd name="connsiteY0" fmla="*/ 1585948 h 1841684"/>
                <a:gd name="connsiteX1" fmla="*/ 675480 w 2704883"/>
                <a:gd name="connsiteY1" fmla="*/ 1786914 h 1841684"/>
                <a:gd name="connsiteX2" fmla="*/ 1531823 w 2704883"/>
                <a:gd name="connsiteY2" fmla="*/ 1830457 h 1841684"/>
                <a:gd name="connsiteX3" fmla="*/ 2301080 w 2704883"/>
                <a:gd name="connsiteY3" fmla="*/ 1612743 h 1841684"/>
                <a:gd name="connsiteX4" fmla="*/ 2663937 w 2704883"/>
                <a:gd name="connsiteY4" fmla="*/ 1177314 h 1841684"/>
                <a:gd name="connsiteX5" fmla="*/ 2663937 w 2704883"/>
                <a:gd name="connsiteY5" fmla="*/ 669314 h 1841684"/>
                <a:gd name="connsiteX6" fmla="*/ 2373651 w 2704883"/>
                <a:gd name="connsiteY6" fmla="*/ 190343 h 1841684"/>
                <a:gd name="connsiteX7" fmla="*/ 1793080 w 2704883"/>
                <a:gd name="connsiteY7" fmla="*/ 1657 h 1841684"/>
                <a:gd name="connsiteX8" fmla="*/ 1343137 w 2704883"/>
                <a:gd name="connsiteY8" fmla="*/ 117771 h 1841684"/>
                <a:gd name="connsiteX9" fmla="*/ 1052851 w 2704883"/>
                <a:gd name="connsiteY9" fmla="*/ 437086 h 1841684"/>
                <a:gd name="connsiteX10" fmla="*/ 907709 w 2704883"/>
                <a:gd name="connsiteY10" fmla="*/ 858000 h 1841684"/>
                <a:gd name="connsiteX11" fmla="*/ 660966 w 2704883"/>
                <a:gd name="connsiteY11" fmla="*/ 1249886 h 1841684"/>
                <a:gd name="connsiteX12" fmla="*/ 8 w 2704883"/>
                <a:gd name="connsiteY12" fmla="*/ 1585948 h 184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4883" h="1841684">
                  <a:moveTo>
                    <a:pt x="8" y="1585948"/>
                  </a:moveTo>
                  <a:cubicBezTo>
                    <a:pt x="2427" y="1675453"/>
                    <a:pt x="420178" y="1746163"/>
                    <a:pt x="675480" y="1786914"/>
                  </a:cubicBezTo>
                  <a:cubicBezTo>
                    <a:pt x="930783" y="1827666"/>
                    <a:pt x="1260890" y="1859486"/>
                    <a:pt x="1531823" y="1830457"/>
                  </a:cubicBezTo>
                  <a:cubicBezTo>
                    <a:pt x="1802756" y="1801429"/>
                    <a:pt x="2112394" y="1721600"/>
                    <a:pt x="2301080" y="1612743"/>
                  </a:cubicBezTo>
                  <a:cubicBezTo>
                    <a:pt x="2489766" y="1503886"/>
                    <a:pt x="2603461" y="1334552"/>
                    <a:pt x="2663937" y="1177314"/>
                  </a:cubicBezTo>
                  <a:cubicBezTo>
                    <a:pt x="2724413" y="1020076"/>
                    <a:pt x="2712318" y="833809"/>
                    <a:pt x="2663937" y="669314"/>
                  </a:cubicBezTo>
                  <a:cubicBezTo>
                    <a:pt x="2615556" y="504819"/>
                    <a:pt x="2518794" y="301619"/>
                    <a:pt x="2373651" y="190343"/>
                  </a:cubicBezTo>
                  <a:cubicBezTo>
                    <a:pt x="2228508" y="79067"/>
                    <a:pt x="1964832" y="13752"/>
                    <a:pt x="1793080" y="1657"/>
                  </a:cubicBezTo>
                  <a:cubicBezTo>
                    <a:pt x="1621328" y="-10438"/>
                    <a:pt x="1466508" y="45200"/>
                    <a:pt x="1343137" y="117771"/>
                  </a:cubicBezTo>
                  <a:cubicBezTo>
                    <a:pt x="1219766" y="190342"/>
                    <a:pt x="1101232" y="296781"/>
                    <a:pt x="1052851" y="437086"/>
                  </a:cubicBezTo>
                  <a:cubicBezTo>
                    <a:pt x="1004470" y="577391"/>
                    <a:pt x="973023" y="722533"/>
                    <a:pt x="907709" y="858000"/>
                  </a:cubicBezTo>
                  <a:cubicBezTo>
                    <a:pt x="842395" y="993467"/>
                    <a:pt x="812249" y="1128561"/>
                    <a:pt x="660966" y="1249886"/>
                  </a:cubicBezTo>
                  <a:cubicBezTo>
                    <a:pt x="509683" y="1371211"/>
                    <a:pt x="-2411" y="1496443"/>
                    <a:pt x="8" y="1585948"/>
                  </a:cubicBezTo>
                  <a:close/>
                </a:path>
              </a:pathLst>
            </a:custGeom>
            <a:solidFill>
              <a:schemeClr val="bg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102A55DE-1237-4A78-AAD6-3193F1BAC6E8}"/>
                </a:ext>
              </a:extLst>
            </p:cNvPr>
            <p:cNvSpPr/>
            <p:nvPr/>
          </p:nvSpPr>
          <p:spPr>
            <a:xfrm rot="4145323">
              <a:off x="11628221" y="5382100"/>
              <a:ext cx="193017" cy="248426"/>
            </a:xfrm>
            <a:prstGeom prst="ellipse">
              <a:avLst/>
            </a:prstGeom>
            <a:solidFill>
              <a:srgbClr val="FCCCEC"/>
            </a:solidFill>
            <a:ln>
              <a:noFill/>
            </a:ln>
            <a:effectLst>
              <a:glow rad="139700">
                <a:srgbClr val="FCCCEC">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5" name="Oval 144">
              <a:extLst>
                <a:ext uri="{FF2B5EF4-FFF2-40B4-BE49-F238E27FC236}">
                  <a16:creationId xmlns:a16="http://schemas.microsoft.com/office/drawing/2014/main" id="{780F6652-0511-48E7-AA4C-14680C5D403C}"/>
                </a:ext>
              </a:extLst>
            </p:cNvPr>
            <p:cNvSpPr/>
            <p:nvPr/>
          </p:nvSpPr>
          <p:spPr>
            <a:xfrm rot="1525081">
              <a:off x="11282742" y="5474727"/>
              <a:ext cx="20431" cy="4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6" name="Oval 145">
              <a:extLst>
                <a:ext uri="{FF2B5EF4-FFF2-40B4-BE49-F238E27FC236}">
                  <a16:creationId xmlns:a16="http://schemas.microsoft.com/office/drawing/2014/main" id="{BFB9E8E5-8CD4-4B41-AB20-7D0648EA2F90}"/>
                </a:ext>
              </a:extLst>
            </p:cNvPr>
            <p:cNvSpPr/>
            <p:nvPr/>
          </p:nvSpPr>
          <p:spPr>
            <a:xfrm rot="3332196" flipH="1">
              <a:off x="11357463" y="5557543"/>
              <a:ext cx="28297" cy="5466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7" name="Oval 146">
              <a:extLst>
                <a:ext uri="{FF2B5EF4-FFF2-40B4-BE49-F238E27FC236}">
                  <a16:creationId xmlns:a16="http://schemas.microsoft.com/office/drawing/2014/main" id="{799037DC-7A08-4A83-9971-5628858A61C7}"/>
                </a:ext>
              </a:extLst>
            </p:cNvPr>
            <p:cNvSpPr/>
            <p:nvPr/>
          </p:nvSpPr>
          <p:spPr>
            <a:xfrm rot="1525081">
              <a:off x="10904367" y="5527508"/>
              <a:ext cx="68106" cy="7834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8" name="Oval 147">
              <a:extLst>
                <a:ext uri="{FF2B5EF4-FFF2-40B4-BE49-F238E27FC236}">
                  <a16:creationId xmlns:a16="http://schemas.microsoft.com/office/drawing/2014/main" id="{936AB8CA-C879-49F1-B1A1-CE67B2DE7907}"/>
                </a:ext>
              </a:extLst>
            </p:cNvPr>
            <p:cNvSpPr/>
            <p:nvPr/>
          </p:nvSpPr>
          <p:spPr>
            <a:xfrm rot="3578558">
              <a:off x="11184909" y="5502417"/>
              <a:ext cx="75372" cy="94524"/>
            </a:xfrm>
            <a:prstGeom prst="ellipse">
              <a:avLst/>
            </a:prstGeom>
            <a:solidFill>
              <a:schemeClr val="accent2">
                <a:lumMod val="20000"/>
                <a:lumOff val="80000"/>
              </a:schemeClr>
            </a:solidFill>
            <a:ln>
              <a:noFill/>
            </a:ln>
            <a:effectLst>
              <a:glow rad="139700">
                <a:srgbClr val="FCCCEC">
                  <a:alpha val="4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9" name="Oval 148">
              <a:extLst>
                <a:ext uri="{FF2B5EF4-FFF2-40B4-BE49-F238E27FC236}">
                  <a16:creationId xmlns:a16="http://schemas.microsoft.com/office/drawing/2014/main" id="{9854E0F9-3266-4787-98B4-27D2FA1D54C3}"/>
                </a:ext>
              </a:extLst>
            </p:cNvPr>
            <p:cNvSpPr/>
            <p:nvPr/>
          </p:nvSpPr>
          <p:spPr>
            <a:xfrm rot="9497995">
              <a:off x="11293922" y="5618543"/>
              <a:ext cx="156360" cy="153954"/>
            </a:xfrm>
            <a:prstGeom prst="ellipse">
              <a:avLst/>
            </a:prstGeom>
            <a:solidFill>
              <a:schemeClr val="accent2">
                <a:lumMod val="20000"/>
                <a:lumOff val="80000"/>
              </a:schemeClr>
            </a:solidFill>
            <a:ln>
              <a:noFill/>
            </a:ln>
            <a:effectLst>
              <a:glow rad="139700">
                <a:srgbClr val="FCCCEC">
                  <a:alpha val="4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Oval 149">
              <a:extLst>
                <a:ext uri="{FF2B5EF4-FFF2-40B4-BE49-F238E27FC236}">
                  <a16:creationId xmlns:a16="http://schemas.microsoft.com/office/drawing/2014/main" id="{0F2213CA-8C9D-4A45-A09C-77792FEC675D}"/>
                </a:ext>
              </a:extLst>
            </p:cNvPr>
            <p:cNvSpPr/>
            <p:nvPr/>
          </p:nvSpPr>
          <p:spPr>
            <a:xfrm rot="1525081">
              <a:off x="11283189" y="5498347"/>
              <a:ext cx="13621" cy="12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1" name="Oval 150">
              <a:extLst>
                <a:ext uri="{FF2B5EF4-FFF2-40B4-BE49-F238E27FC236}">
                  <a16:creationId xmlns:a16="http://schemas.microsoft.com/office/drawing/2014/main" id="{209514CB-A5E2-400B-B735-39A477004CE7}"/>
                </a:ext>
              </a:extLst>
            </p:cNvPr>
            <p:cNvSpPr/>
            <p:nvPr/>
          </p:nvSpPr>
          <p:spPr>
            <a:xfrm rot="1525081">
              <a:off x="11375046" y="5572576"/>
              <a:ext cx="11144" cy="12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2" name="Oval 151">
              <a:extLst>
                <a:ext uri="{FF2B5EF4-FFF2-40B4-BE49-F238E27FC236}">
                  <a16:creationId xmlns:a16="http://schemas.microsoft.com/office/drawing/2014/main" id="{CBBD4F4E-6455-47C6-9606-49EB0C5317DC}"/>
                </a:ext>
              </a:extLst>
            </p:cNvPr>
            <p:cNvSpPr/>
            <p:nvPr/>
          </p:nvSpPr>
          <p:spPr>
            <a:xfrm rot="1525081">
              <a:off x="11317077" y="5522799"/>
              <a:ext cx="113955" cy="131058"/>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3" name="Oval 152">
              <a:extLst>
                <a:ext uri="{FF2B5EF4-FFF2-40B4-BE49-F238E27FC236}">
                  <a16:creationId xmlns:a16="http://schemas.microsoft.com/office/drawing/2014/main" id="{B1AE13DF-48DC-4DCC-B767-4BEE0BCCC067}"/>
                </a:ext>
              </a:extLst>
            </p:cNvPr>
            <p:cNvSpPr/>
            <p:nvPr/>
          </p:nvSpPr>
          <p:spPr>
            <a:xfrm rot="1525081">
              <a:off x="11244633" y="5427774"/>
              <a:ext cx="113955" cy="131058"/>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4" name="Straight Connector 153">
              <a:extLst>
                <a:ext uri="{FF2B5EF4-FFF2-40B4-BE49-F238E27FC236}">
                  <a16:creationId xmlns:a16="http://schemas.microsoft.com/office/drawing/2014/main" id="{1513A81B-9F6C-4819-8B04-57AB2E370B50}"/>
                </a:ext>
              </a:extLst>
            </p:cNvPr>
            <p:cNvCxnSpPr>
              <a:cxnSpLocks/>
              <a:stCxn id="152" idx="6"/>
            </p:cNvCxnSpPr>
            <p:nvPr/>
          </p:nvCxnSpPr>
          <p:spPr>
            <a:xfrm rot="2337682" flipV="1">
              <a:off x="11425721" y="5617197"/>
              <a:ext cx="176840" cy="66486"/>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138CD3C9-9A6C-4C06-B18D-FBC7E080454B}"/>
                </a:ext>
              </a:extLst>
            </p:cNvPr>
            <p:cNvCxnSpPr>
              <a:cxnSpLocks/>
              <a:stCxn id="153" idx="1"/>
            </p:cNvCxnSpPr>
            <p:nvPr/>
          </p:nvCxnSpPr>
          <p:spPr>
            <a:xfrm rot="2337682" flipH="1" flipV="1">
              <a:off x="11285586" y="5390220"/>
              <a:ext cx="11366" cy="448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56" name="Oval 155">
              <a:extLst>
                <a:ext uri="{FF2B5EF4-FFF2-40B4-BE49-F238E27FC236}">
                  <a16:creationId xmlns:a16="http://schemas.microsoft.com/office/drawing/2014/main" id="{091E74D7-4DF6-41A8-A0AB-62CD45136935}"/>
                </a:ext>
              </a:extLst>
            </p:cNvPr>
            <p:cNvSpPr/>
            <p:nvPr/>
          </p:nvSpPr>
          <p:spPr>
            <a:xfrm rot="3895910">
              <a:off x="11535760" y="5318200"/>
              <a:ext cx="348777" cy="397877"/>
            </a:xfrm>
            <a:prstGeom prst="ellipse">
              <a:avLst/>
            </a:prstGeom>
            <a:solidFill>
              <a:schemeClr val="bg1">
                <a:lumMod val="6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7" name="Freeform: Shape 156">
              <a:extLst>
                <a:ext uri="{FF2B5EF4-FFF2-40B4-BE49-F238E27FC236}">
                  <a16:creationId xmlns:a16="http://schemas.microsoft.com/office/drawing/2014/main" id="{55B6CDAF-1FFA-4ED7-BBFE-8B0E2907D78F}"/>
                </a:ext>
              </a:extLst>
            </p:cNvPr>
            <p:cNvSpPr/>
            <p:nvPr/>
          </p:nvSpPr>
          <p:spPr>
            <a:xfrm rot="4393019">
              <a:off x="10963324" y="5845258"/>
              <a:ext cx="338266" cy="86643"/>
            </a:xfrm>
            <a:custGeom>
              <a:avLst/>
              <a:gdLst>
                <a:gd name="connsiteX0" fmla="*/ 1132114 w 1248228"/>
                <a:gd name="connsiteY0" fmla="*/ 14514 h 348343"/>
                <a:gd name="connsiteX1" fmla="*/ 754742 w 1248228"/>
                <a:gd name="connsiteY1" fmla="*/ 130629 h 348343"/>
                <a:gd name="connsiteX2" fmla="*/ 304800 w 1248228"/>
                <a:gd name="connsiteY2" fmla="*/ 261257 h 348343"/>
                <a:gd name="connsiteX3" fmla="*/ 29028 w 1248228"/>
                <a:gd name="connsiteY3" fmla="*/ 261257 h 348343"/>
                <a:gd name="connsiteX4" fmla="*/ 0 w 1248228"/>
                <a:gd name="connsiteY4" fmla="*/ 333829 h 348343"/>
                <a:gd name="connsiteX5" fmla="*/ 333828 w 1248228"/>
                <a:gd name="connsiteY5" fmla="*/ 348343 h 348343"/>
                <a:gd name="connsiteX6" fmla="*/ 1248228 w 1248228"/>
                <a:gd name="connsiteY6" fmla="*/ 43543 h 348343"/>
                <a:gd name="connsiteX7" fmla="*/ 1248228 w 1248228"/>
                <a:gd name="connsiteY7" fmla="*/ 0 h 348343"/>
                <a:gd name="connsiteX8" fmla="*/ 1190171 w 1248228"/>
                <a:gd name="connsiteY8" fmla="*/ 29029 h 348343"/>
                <a:gd name="connsiteX9" fmla="*/ 1190171 w 1248228"/>
                <a:gd name="connsiteY9" fmla="*/ 29029 h 348343"/>
                <a:gd name="connsiteX10" fmla="*/ 1190171 w 1248228"/>
                <a:gd name="connsiteY10" fmla="*/ 14514 h 348343"/>
                <a:gd name="connsiteX11" fmla="*/ 1132114 w 1248228"/>
                <a:gd name="connsiteY11" fmla="*/ 14514 h 348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48228" h="348343">
                  <a:moveTo>
                    <a:pt x="1132114" y="14514"/>
                  </a:moveTo>
                  <a:lnTo>
                    <a:pt x="754742" y="130629"/>
                  </a:lnTo>
                  <a:lnTo>
                    <a:pt x="304800" y="261257"/>
                  </a:lnTo>
                  <a:lnTo>
                    <a:pt x="29028" y="261257"/>
                  </a:lnTo>
                  <a:lnTo>
                    <a:pt x="0" y="333829"/>
                  </a:lnTo>
                  <a:lnTo>
                    <a:pt x="333828" y="348343"/>
                  </a:lnTo>
                  <a:lnTo>
                    <a:pt x="1248228" y="43543"/>
                  </a:lnTo>
                  <a:lnTo>
                    <a:pt x="1248228" y="0"/>
                  </a:lnTo>
                  <a:lnTo>
                    <a:pt x="1190171" y="29029"/>
                  </a:lnTo>
                  <a:lnTo>
                    <a:pt x="1190171" y="29029"/>
                  </a:lnTo>
                  <a:lnTo>
                    <a:pt x="1190171" y="14514"/>
                  </a:lnTo>
                  <a:lnTo>
                    <a:pt x="1132114" y="14514"/>
                  </a:lnTo>
                  <a:close/>
                </a:path>
              </a:pathLst>
            </a:custGeom>
            <a:solidFill>
              <a:schemeClr val="bg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8" name="Freeform: Shape 157">
              <a:extLst>
                <a:ext uri="{FF2B5EF4-FFF2-40B4-BE49-F238E27FC236}">
                  <a16:creationId xmlns:a16="http://schemas.microsoft.com/office/drawing/2014/main" id="{CCDF6C9B-26B0-4C4B-9E5F-C500A49A9CE8}"/>
                </a:ext>
              </a:extLst>
            </p:cNvPr>
            <p:cNvSpPr/>
            <p:nvPr/>
          </p:nvSpPr>
          <p:spPr>
            <a:xfrm rot="251254" flipH="1">
              <a:off x="11017701" y="5788250"/>
              <a:ext cx="572534" cy="681448"/>
            </a:xfrm>
            <a:custGeom>
              <a:avLst/>
              <a:gdLst>
                <a:gd name="connsiteX0" fmla="*/ 1074057 w 2510971"/>
                <a:gd name="connsiteY0" fmla="*/ 116114 h 2728686"/>
                <a:gd name="connsiteX1" fmla="*/ 1045028 w 2510971"/>
                <a:gd name="connsiteY1" fmla="*/ 275772 h 2728686"/>
                <a:gd name="connsiteX2" fmla="*/ 841828 w 2510971"/>
                <a:gd name="connsiteY2" fmla="*/ 682172 h 2728686"/>
                <a:gd name="connsiteX3" fmla="*/ 435428 w 2510971"/>
                <a:gd name="connsiteY3" fmla="*/ 1538514 h 2728686"/>
                <a:gd name="connsiteX4" fmla="*/ 0 w 2510971"/>
                <a:gd name="connsiteY4" fmla="*/ 2467429 h 2728686"/>
                <a:gd name="connsiteX5" fmla="*/ 566057 w 2510971"/>
                <a:gd name="connsiteY5" fmla="*/ 2627086 h 2728686"/>
                <a:gd name="connsiteX6" fmla="*/ 1262743 w 2510971"/>
                <a:gd name="connsiteY6" fmla="*/ 2728686 h 2728686"/>
                <a:gd name="connsiteX7" fmla="*/ 2061028 w 2510971"/>
                <a:gd name="connsiteY7" fmla="*/ 2670629 h 2728686"/>
                <a:gd name="connsiteX8" fmla="*/ 2510971 w 2510971"/>
                <a:gd name="connsiteY8" fmla="*/ 2467429 h 2728686"/>
                <a:gd name="connsiteX9" fmla="*/ 2177143 w 2510971"/>
                <a:gd name="connsiteY9" fmla="*/ 1640114 h 2728686"/>
                <a:gd name="connsiteX10" fmla="*/ 1901371 w 2510971"/>
                <a:gd name="connsiteY10" fmla="*/ 783772 h 2728686"/>
                <a:gd name="connsiteX11" fmla="*/ 1654628 w 2510971"/>
                <a:gd name="connsiteY11" fmla="*/ 304800 h 2728686"/>
                <a:gd name="connsiteX12" fmla="*/ 1524000 w 2510971"/>
                <a:gd name="connsiteY12" fmla="*/ 0 h 2728686"/>
                <a:gd name="connsiteX13" fmla="*/ 1074057 w 2510971"/>
                <a:gd name="connsiteY13" fmla="*/ 116114 h 2728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10971" h="2728686">
                  <a:moveTo>
                    <a:pt x="1074057" y="116114"/>
                  </a:moveTo>
                  <a:lnTo>
                    <a:pt x="1045028" y="275772"/>
                  </a:lnTo>
                  <a:lnTo>
                    <a:pt x="841828" y="682172"/>
                  </a:lnTo>
                  <a:lnTo>
                    <a:pt x="435428" y="1538514"/>
                  </a:lnTo>
                  <a:lnTo>
                    <a:pt x="0" y="2467429"/>
                  </a:lnTo>
                  <a:lnTo>
                    <a:pt x="566057" y="2627086"/>
                  </a:lnTo>
                  <a:lnTo>
                    <a:pt x="1262743" y="2728686"/>
                  </a:lnTo>
                  <a:lnTo>
                    <a:pt x="2061028" y="2670629"/>
                  </a:lnTo>
                  <a:lnTo>
                    <a:pt x="2510971" y="2467429"/>
                  </a:lnTo>
                  <a:lnTo>
                    <a:pt x="2177143" y="1640114"/>
                  </a:lnTo>
                  <a:lnTo>
                    <a:pt x="1901371" y="783772"/>
                  </a:lnTo>
                  <a:lnTo>
                    <a:pt x="1654628" y="304800"/>
                  </a:lnTo>
                  <a:lnTo>
                    <a:pt x="1524000" y="0"/>
                  </a:lnTo>
                  <a:lnTo>
                    <a:pt x="1074057" y="116114"/>
                  </a:lnTo>
                  <a:close/>
                </a:path>
              </a:pathLst>
            </a:custGeom>
            <a:solidFill>
              <a:schemeClr val="bg2"/>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9" name="Freeform: Shape 158">
              <a:extLst>
                <a:ext uri="{FF2B5EF4-FFF2-40B4-BE49-F238E27FC236}">
                  <a16:creationId xmlns:a16="http://schemas.microsoft.com/office/drawing/2014/main" id="{C7F97D4C-6321-4CEB-8FA9-D5EB449C388E}"/>
                </a:ext>
              </a:extLst>
            </p:cNvPr>
            <p:cNvSpPr/>
            <p:nvPr/>
          </p:nvSpPr>
          <p:spPr>
            <a:xfrm rot="1525081">
              <a:off x="10960603" y="5287505"/>
              <a:ext cx="654754" cy="540992"/>
            </a:xfrm>
            <a:custGeom>
              <a:avLst/>
              <a:gdLst>
                <a:gd name="connsiteX0" fmla="*/ 0 w 2452914"/>
                <a:gd name="connsiteY0" fmla="*/ 1654629 h 1828800"/>
                <a:gd name="connsiteX1" fmla="*/ 464457 w 2452914"/>
                <a:gd name="connsiteY1" fmla="*/ 1785257 h 1828800"/>
                <a:gd name="connsiteX2" fmla="*/ 1320800 w 2452914"/>
                <a:gd name="connsiteY2" fmla="*/ 1828800 h 1828800"/>
                <a:gd name="connsiteX3" fmla="*/ 2090057 w 2452914"/>
                <a:gd name="connsiteY3" fmla="*/ 1611086 h 1828800"/>
                <a:gd name="connsiteX4" fmla="*/ 2452914 w 2452914"/>
                <a:gd name="connsiteY4" fmla="*/ 1175657 h 1828800"/>
                <a:gd name="connsiteX5" fmla="*/ 2452914 w 2452914"/>
                <a:gd name="connsiteY5" fmla="*/ 667657 h 1828800"/>
                <a:gd name="connsiteX6" fmla="*/ 2162628 w 2452914"/>
                <a:gd name="connsiteY6" fmla="*/ 188686 h 1828800"/>
                <a:gd name="connsiteX7" fmla="*/ 1582057 w 2452914"/>
                <a:gd name="connsiteY7" fmla="*/ 0 h 1828800"/>
                <a:gd name="connsiteX8" fmla="*/ 1132114 w 2452914"/>
                <a:gd name="connsiteY8" fmla="*/ 116114 h 1828800"/>
                <a:gd name="connsiteX9" fmla="*/ 841828 w 2452914"/>
                <a:gd name="connsiteY9" fmla="*/ 435429 h 1828800"/>
                <a:gd name="connsiteX10" fmla="*/ 696686 w 2452914"/>
                <a:gd name="connsiteY10" fmla="*/ 856343 h 1828800"/>
                <a:gd name="connsiteX11" fmla="*/ 449943 w 2452914"/>
                <a:gd name="connsiteY11" fmla="*/ 1248229 h 1828800"/>
                <a:gd name="connsiteX12" fmla="*/ 0 w 2452914"/>
                <a:gd name="connsiteY12" fmla="*/ 1654629 h 1828800"/>
                <a:gd name="connsiteX0" fmla="*/ 0 w 2452914"/>
                <a:gd name="connsiteY0" fmla="*/ 1656286 h 1830457"/>
                <a:gd name="connsiteX1" fmla="*/ 464457 w 2452914"/>
                <a:gd name="connsiteY1" fmla="*/ 1786914 h 1830457"/>
                <a:gd name="connsiteX2" fmla="*/ 1320800 w 2452914"/>
                <a:gd name="connsiteY2" fmla="*/ 1830457 h 1830457"/>
                <a:gd name="connsiteX3" fmla="*/ 2090057 w 2452914"/>
                <a:gd name="connsiteY3" fmla="*/ 1612743 h 1830457"/>
                <a:gd name="connsiteX4" fmla="*/ 2452914 w 2452914"/>
                <a:gd name="connsiteY4" fmla="*/ 1177314 h 1830457"/>
                <a:gd name="connsiteX5" fmla="*/ 2452914 w 2452914"/>
                <a:gd name="connsiteY5" fmla="*/ 669314 h 1830457"/>
                <a:gd name="connsiteX6" fmla="*/ 2162628 w 2452914"/>
                <a:gd name="connsiteY6" fmla="*/ 190343 h 1830457"/>
                <a:gd name="connsiteX7" fmla="*/ 1582057 w 2452914"/>
                <a:gd name="connsiteY7" fmla="*/ 1657 h 1830457"/>
                <a:gd name="connsiteX8" fmla="*/ 1132114 w 2452914"/>
                <a:gd name="connsiteY8" fmla="*/ 117771 h 1830457"/>
                <a:gd name="connsiteX9" fmla="*/ 841828 w 2452914"/>
                <a:gd name="connsiteY9" fmla="*/ 437086 h 1830457"/>
                <a:gd name="connsiteX10" fmla="*/ 696686 w 2452914"/>
                <a:gd name="connsiteY10" fmla="*/ 858000 h 1830457"/>
                <a:gd name="connsiteX11" fmla="*/ 449943 w 2452914"/>
                <a:gd name="connsiteY11" fmla="*/ 1249886 h 1830457"/>
                <a:gd name="connsiteX12" fmla="*/ 0 w 2452914"/>
                <a:gd name="connsiteY12" fmla="*/ 1656286 h 1830457"/>
                <a:gd name="connsiteX0" fmla="*/ 0 w 2452914"/>
                <a:gd name="connsiteY0" fmla="*/ 1656286 h 1830457"/>
                <a:gd name="connsiteX1" fmla="*/ 464457 w 2452914"/>
                <a:gd name="connsiteY1" fmla="*/ 1786914 h 1830457"/>
                <a:gd name="connsiteX2" fmla="*/ 1320800 w 2452914"/>
                <a:gd name="connsiteY2" fmla="*/ 1830457 h 1830457"/>
                <a:gd name="connsiteX3" fmla="*/ 2090057 w 2452914"/>
                <a:gd name="connsiteY3" fmla="*/ 1612743 h 1830457"/>
                <a:gd name="connsiteX4" fmla="*/ 2452914 w 2452914"/>
                <a:gd name="connsiteY4" fmla="*/ 1177314 h 1830457"/>
                <a:gd name="connsiteX5" fmla="*/ 2452914 w 2452914"/>
                <a:gd name="connsiteY5" fmla="*/ 669314 h 1830457"/>
                <a:gd name="connsiteX6" fmla="*/ 2162628 w 2452914"/>
                <a:gd name="connsiteY6" fmla="*/ 190343 h 1830457"/>
                <a:gd name="connsiteX7" fmla="*/ 1582057 w 2452914"/>
                <a:gd name="connsiteY7" fmla="*/ 1657 h 1830457"/>
                <a:gd name="connsiteX8" fmla="*/ 1132114 w 2452914"/>
                <a:gd name="connsiteY8" fmla="*/ 117771 h 1830457"/>
                <a:gd name="connsiteX9" fmla="*/ 841828 w 2452914"/>
                <a:gd name="connsiteY9" fmla="*/ 437086 h 1830457"/>
                <a:gd name="connsiteX10" fmla="*/ 696686 w 2452914"/>
                <a:gd name="connsiteY10" fmla="*/ 858000 h 1830457"/>
                <a:gd name="connsiteX11" fmla="*/ 449943 w 2452914"/>
                <a:gd name="connsiteY11" fmla="*/ 1249886 h 1830457"/>
                <a:gd name="connsiteX12" fmla="*/ 0 w 2452914"/>
                <a:gd name="connsiteY12" fmla="*/ 1656286 h 1830457"/>
                <a:gd name="connsiteX0" fmla="*/ 0 w 2452914"/>
                <a:gd name="connsiteY0" fmla="*/ 1656286 h 1830457"/>
                <a:gd name="connsiteX1" fmla="*/ 464457 w 2452914"/>
                <a:gd name="connsiteY1" fmla="*/ 1786914 h 1830457"/>
                <a:gd name="connsiteX2" fmla="*/ 1320800 w 2452914"/>
                <a:gd name="connsiteY2" fmla="*/ 1830457 h 1830457"/>
                <a:gd name="connsiteX3" fmla="*/ 2090057 w 2452914"/>
                <a:gd name="connsiteY3" fmla="*/ 1612743 h 1830457"/>
                <a:gd name="connsiteX4" fmla="*/ 2452914 w 2452914"/>
                <a:gd name="connsiteY4" fmla="*/ 1177314 h 1830457"/>
                <a:gd name="connsiteX5" fmla="*/ 2452914 w 2452914"/>
                <a:gd name="connsiteY5" fmla="*/ 669314 h 1830457"/>
                <a:gd name="connsiteX6" fmla="*/ 2162628 w 2452914"/>
                <a:gd name="connsiteY6" fmla="*/ 190343 h 1830457"/>
                <a:gd name="connsiteX7" fmla="*/ 1582057 w 2452914"/>
                <a:gd name="connsiteY7" fmla="*/ 1657 h 1830457"/>
                <a:gd name="connsiteX8" fmla="*/ 1132114 w 2452914"/>
                <a:gd name="connsiteY8" fmla="*/ 117771 h 1830457"/>
                <a:gd name="connsiteX9" fmla="*/ 841828 w 2452914"/>
                <a:gd name="connsiteY9" fmla="*/ 437086 h 1830457"/>
                <a:gd name="connsiteX10" fmla="*/ 696686 w 2452914"/>
                <a:gd name="connsiteY10" fmla="*/ 858000 h 1830457"/>
                <a:gd name="connsiteX11" fmla="*/ 449943 w 2452914"/>
                <a:gd name="connsiteY11" fmla="*/ 1249886 h 1830457"/>
                <a:gd name="connsiteX12" fmla="*/ 0 w 2452914"/>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30457"/>
                <a:gd name="connsiteX1" fmla="*/ 464457 w 2493860"/>
                <a:gd name="connsiteY1" fmla="*/ 1786914 h 1830457"/>
                <a:gd name="connsiteX2" fmla="*/ 1320800 w 2493860"/>
                <a:gd name="connsiteY2" fmla="*/ 1830457 h 1830457"/>
                <a:gd name="connsiteX3" fmla="*/ 2090057 w 2493860"/>
                <a:gd name="connsiteY3" fmla="*/ 1612743 h 1830457"/>
                <a:gd name="connsiteX4" fmla="*/ 2452914 w 2493860"/>
                <a:gd name="connsiteY4" fmla="*/ 1177314 h 1830457"/>
                <a:gd name="connsiteX5" fmla="*/ 2452914 w 2493860"/>
                <a:gd name="connsiteY5" fmla="*/ 669314 h 1830457"/>
                <a:gd name="connsiteX6" fmla="*/ 2162628 w 2493860"/>
                <a:gd name="connsiteY6" fmla="*/ 190343 h 1830457"/>
                <a:gd name="connsiteX7" fmla="*/ 1582057 w 2493860"/>
                <a:gd name="connsiteY7" fmla="*/ 1657 h 1830457"/>
                <a:gd name="connsiteX8" fmla="*/ 1132114 w 2493860"/>
                <a:gd name="connsiteY8" fmla="*/ 117771 h 1830457"/>
                <a:gd name="connsiteX9" fmla="*/ 841828 w 2493860"/>
                <a:gd name="connsiteY9" fmla="*/ 437086 h 1830457"/>
                <a:gd name="connsiteX10" fmla="*/ 696686 w 2493860"/>
                <a:gd name="connsiteY10" fmla="*/ 858000 h 1830457"/>
                <a:gd name="connsiteX11" fmla="*/ 449943 w 2493860"/>
                <a:gd name="connsiteY11" fmla="*/ 1249886 h 1830457"/>
                <a:gd name="connsiteX12" fmla="*/ 0 w 2493860"/>
                <a:gd name="connsiteY12" fmla="*/ 1656286 h 1830457"/>
                <a:gd name="connsiteX0" fmla="*/ 0 w 2493860"/>
                <a:gd name="connsiteY0" fmla="*/ 1656286 h 1840030"/>
                <a:gd name="connsiteX1" fmla="*/ 464457 w 2493860"/>
                <a:gd name="connsiteY1" fmla="*/ 1786914 h 1840030"/>
                <a:gd name="connsiteX2" fmla="*/ 1320800 w 2493860"/>
                <a:gd name="connsiteY2" fmla="*/ 1830457 h 1840030"/>
                <a:gd name="connsiteX3" fmla="*/ 2090057 w 2493860"/>
                <a:gd name="connsiteY3" fmla="*/ 1612743 h 1840030"/>
                <a:gd name="connsiteX4" fmla="*/ 2452914 w 2493860"/>
                <a:gd name="connsiteY4" fmla="*/ 1177314 h 1840030"/>
                <a:gd name="connsiteX5" fmla="*/ 2452914 w 2493860"/>
                <a:gd name="connsiteY5" fmla="*/ 669314 h 1840030"/>
                <a:gd name="connsiteX6" fmla="*/ 2162628 w 2493860"/>
                <a:gd name="connsiteY6" fmla="*/ 190343 h 1840030"/>
                <a:gd name="connsiteX7" fmla="*/ 1582057 w 2493860"/>
                <a:gd name="connsiteY7" fmla="*/ 1657 h 1840030"/>
                <a:gd name="connsiteX8" fmla="*/ 1132114 w 2493860"/>
                <a:gd name="connsiteY8" fmla="*/ 117771 h 1840030"/>
                <a:gd name="connsiteX9" fmla="*/ 841828 w 2493860"/>
                <a:gd name="connsiteY9" fmla="*/ 437086 h 1840030"/>
                <a:gd name="connsiteX10" fmla="*/ 696686 w 2493860"/>
                <a:gd name="connsiteY10" fmla="*/ 858000 h 1840030"/>
                <a:gd name="connsiteX11" fmla="*/ 449943 w 2493860"/>
                <a:gd name="connsiteY11" fmla="*/ 1249886 h 1840030"/>
                <a:gd name="connsiteX12" fmla="*/ 0 w 2493860"/>
                <a:gd name="connsiteY12" fmla="*/ 1656286 h 1840030"/>
                <a:gd name="connsiteX0" fmla="*/ 0 w 2493860"/>
                <a:gd name="connsiteY0" fmla="*/ 1656286 h 1840030"/>
                <a:gd name="connsiteX1" fmla="*/ 464457 w 2493860"/>
                <a:gd name="connsiteY1" fmla="*/ 1786914 h 1840030"/>
                <a:gd name="connsiteX2" fmla="*/ 1320800 w 2493860"/>
                <a:gd name="connsiteY2" fmla="*/ 1830457 h 1840030"/>
                <a:gd name="connsiteX3" fmla="*/ 2090057 w 2493860"/>
                <a:gd name="connsiteY3" fmla="*/ 1612743 h 1840030"/>
                <a:gd name="connsiteX4" fmla="*/ 2452914 w 2493860"/>
                <a:gd name="connsiteY4" fmla="*/ 1177314 h 1840030"/>
                <a:gd name="connsiteX5" fmla="*/ 2452914 w 2493860"/>
                <a:gd name="connsiteY5" fmla="*/ 669314 h 1840030"/>
                <a:gd name="connsiteX6" fmla="*/ 2162628 w 2493860"/>
                <a:gd name="connsiteY6" fmla="*/ 190343 h 1840030"/>
                <a:gd name="connsiteX7" fmla="*/ 1582057 w 2493860"/>
                <a:gd name="connsiteY7" fmla="*/ 1657 h 1840030"/>
                <a:gd name="connsiteX8" fmla="*/ 1132114 w 2493860"/>
                <a:gd name="connsiteY8" fmla="*/ 117771 h 1840030"/>
                <a:gd name="connsiteX9" fmla="*/ 841828 w 2493860"/>
                <a:gd name="connsiteY9" fmla="*/ 437086 h 1840030"/>
                <a:gd name="connsiteX10" fmla="*/ 696686 w 2493860"/>
                <a:gd name="connsiteY10" fmla="*/ 858000 h 1840030"/>
                <a:gd name="connsiteX11" fmla="*/ 449943 w 2493860"/>
                <a:gd name="connsiteY11" fmla="*/ 1249886 h 1840030"/>
                <a:gd name="connsiteX12" fmla="*/ 0 w 2493860"/>
                <a:gd name="connsiteY12" fmla="*/ 1656286 h 1840030"/>
                <a:gd name="connsiteX0" fmla="*/ 0 w 2493860"/>
                <a:gd name="connsiteY0" fmla="*/ 1656286 h 1840030"/>
                <a:gd name="connsiteX1" fmla="*/ 464457 w 2493860"/>
                <a:gd name="connsiteY1" fmla="*/ 1786914 h 1840030"/>
                <a:gd name="connsiteX2" fmla="*/ 1320800 w 2493860"/>
                <a:gd name="connsiteY2" fmla="*/ 1830457 h 1840030"/>
                <a:gd name="connsiteX3" fmla="*/ 2090057 w 2493860"/>
                <a:gd name="connsiteY3" fmla="*/ 1612743 h 1840030"/>
                <a:gd name="connsiteX4" fmla="*/ 2452914 w 2493860"/>
                <a:gd name="connsiteY4" fmla="*/ 1177314 h 1840030"/>
                <a:gd name="connsiteX5" fmla="*/ 2452914 w 2493860"/>
                <a:gd name="connsiteY5" fmla="*/ 669314 h 1840030"/>
                <a:gd name="connsiteX6" fmla="*/ 2162628 w 2493860"/>
                <a:gd name="connsiteY6" fmla="*/ 190343 h 1840030"/>
                <a:gd name="connsiteX7" fmla="*/ 1582057 w 2493860"/>
                <a:gd name="connsiteY7" fmla="*/ 1657 h 1840030"/>
                <a:gd name="connsiteX8" fmla="*/ 1132114 w 2493860"/>
                <a:gd name="connsiteY8" fmla="*/ 117771 h 1840030"/>
                <a:gd name="connsiteX9" fmla="*/ 841828 w 2493860"/>
                <a:gd name="connsiteY9" fmla="*/ 437086 h 1840030"/>
                <a:gd name="connsiteX10" fmla="*/ 696686 w 2493860"/>
                <a:gd name="connsiteY10" fmla="*/ 858000 h 1840030"/>
                <a:gd name="connsiteX11" fmla="*/ 449943 w 2493860"/>
                <a:gd name="connsiteY11" fmla="*/ 1249886 h 1840030"/>
                <a:gd name="connsiteX12" fmla="*/ 0 w 2493860"/>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2 w 2493872"/>
                <a:gd name="connsiteY0" fmla="*/ 1656286 h 1840030"/>
                <a:gd name="connsiteX1" fmla="*/ 464469 w 2493872"/>
                <a:gd name="connsiteY1" fmla="*/ 1786914 h 1840030"/>
                <a:gd name="connsiteX2" fmla="*/ 1320812 w 2493872"/>
                <a:gd name="connsiteY2" fmla="*/ 1830457 h 1840030"/>
                <a:gd name="connsiteX3" fmla="*/ 2090069 w 2493872"/>
                <a:gd name="connsiteY3" fmla="*/ 1612743 h 1840030"/>
                <a:gd name="connsiteX4" fmla="*/ 2452926 w 2493872"/>
                <a:gd name="connsiteY4" fmla="*/ 1177314 h 1840030"/>
                <a:gd name="connsiteX5" fmla="*/ 2452926 w 2493872"/>
                <a:gd name="connsiteY5" fmla="*/ 669314 h 1840030"/>
                <a:gd name="connsiteX6" fmla="*/ 2162640 w 2493872"/>
                <a:gd name="connsiteY6" fmla="*/ 190343 h 1840030"/>
                <a:gd name="connsiteX7" fmla="*/ 1582069 w 2493872"/>
                <a:gd name="connsiteY7" fmla="*/ 1657 h 1840030"/>
                <a:gd name="connsiteX8" fmla="*/ 1132126 w 2493872"/>
                <a:gd name="connsiteY8" fmla="*/ 117771 h 1840030"/>
                <a:gd name="connsiteX9" fmla="*/ 841840 w 2493872"/>
                <a:gd name="connsiteY9" fmla="*/ 437086 h 1840030"/>
                <a:gd name="connsiteX10" fmla="*/ 696698 w 2493872"/>
                <a:gd name="connsiteY10" fmla="*/ 858000 h 1840030"/>
                <a:gd name="connsiteX11" fmla="*/ 449955 w 2493872"/>
                <a:gd name="connsiteY11" fmla="*/ 1249886 h 1840030"/>
                <a:gd name="connsiteX12" fmla="*/ 12 w 2493872"/>
                <a:gd name="connsiteY12" fmla="*/ 1656286 h 1840030"/>
                <a:gd name="connsiteX0" fmla="*/ 10 w 2592344"/>
                <a:gd name="connsiteY0" fmla="*/ 1670354 h 1839745"/>
                <a:gd name="connsiteX1" fmla="*/ 562941 w 2592344"/>
                <a:gd name="connsiteY1" fmla="*/ 1786914 h 1839745"/>
                <a:gd name="connsiteX2" fmla="*/ 1419284 w 2592344"/>
                <a:gd name="connsiteY2" fmla="*/ 1830457 h 1839745"/>
                <a:gd name="connsiteX3" fmla="*/ 2188541 w 2592344"/>
                <a:gd name="connsiteY3" fmla="*/ 1612743 h 1839745"/>
                <a:gd name="connsiteX4" fmla="*/ 2551398 w 2592344"/>
                <a:gd name="connsiteY4" fmla="*/ 1177314 h 1839745"/>
                <a:gd name="connsiteX5" fmla="*/ 2551398 w 2592344"/>
                <a:gd name="connsiteY5" fmla="*/ 669314 h 1839745"/>
                <a:gd name="connsiteX6" fmla="*/ 2261112 w 2592344"/>
                <a:gd name="connsiteY6" fmla="*/ 190343 h 1839745"/>
                <a:gd name="connsiteX7" fmla="*/ 1680541 w 2592344"/>
                <a:gd name="connsiteY7" fmla="*/ 1657 h 1839745"/>
                <a:gd name="connsiteX8" fmla="*/ 1230598 w 2592344"/>
                <a:gd name="connsiteY8" fmla="*/ 117771 h 1839745"/>
                <a:gd name="connsiteX9" fmla="*/ 940312 w 2592344"/>
                <a:gd name="connsiteY9" fmla="*/ 437086 h 1839745"/>
                <a:gd name="connsiteX10" fmla="*/ 795170 w 2592344"/>
                <a:gd name="connsiteY10" fmla="*/ 858000 h 1839745"/>
                <a:gd name="connsiteX11" fmla="*/ 548427 w 2592344"/>
                <a:gd name="connsiteY11" fmla="*/ 1249886 h 1839745"/>
                <a:gd name="connsiteX12" fmla="*/ 10 w 2592344"/>
                <a:gd name="connsiteY12" fmla="*/ 1670354 h 1839745"/>
                <a:gd name="connsiteX0" fmla="*/ 8 w 2704883"/>
                <a:gd name="connsiteY0" fmla="*/ 1585948 h 1841684"/>
                <a:gd name="connsiteX1" fmla="*/ 675480 w 2704883"/>
                <a:gd name="connsiteY1" fmla="*/ 1786914 h 1841684"/>
                <a:gd name="connsiteX2" fmla="*/ 1531823 w 2704883"/>
                <a:gd name="connsiteY2" fmla="*/ 1830457 h 1841684"/>
                <a:gd name="connsiteX3" fmla="*/ 2301080 w 2704883"/>
                <a:gd name="connsiteY3" fmla="*/ 1612743 h 1841684"/>
                <a:gd name="connsiteX4" fmla="*/ 2663937 w 2704883"/>
                <a:gd name="connsiteY4" fmla="*/ 1177314 h 1841684"/>
                <a:gd name="connsiteX5" fmla="*/ 2663937 w 2704883"/>
                <a:gd name="connsiteY5" fmla="*/ 669314 h 1841684"/>
                <a:gd name="connsiteX6" fmla="*/ 2373651 w 2704883"/>
                <a:gd name="connsiteY6" fmla="*/ 190343 h 1841684"/>
                <a:gd name="connsiteX7" fmla="*/ 1793080 w 2704883"/>
                <a:gd name="connsiteY7" fmla="*/ 1657 h 1841684"/>
                <a:gd name="connsiteX8" fmla="*/ 1343137 w 2704883"/>
                <a:gd name="connsiteY8" fmla="*/ 117771 h 1841684"/>
                <a:gd name="connsiteX9" fmla="*/ 1052851 w 2704883"/>
                <a:gd name="connsiteY9" fmla="*/ 437086 h 1841684"/>
                <a:gd name="connsiteX10" fmla="*/ 907709 w 2704883"/>
                <a:gd name="connsiteY10" fmla="*/ 858000 h 1841684"/>
                <a:gd name="connsiteX11" fmla="*/ 660966 w 2704883"/>
                <a:gd name="connsiteY11" fmla="*/ 1249886 h 1841684"/>
                <a:gd name="connsiteX12" fmla="*/ 8 w 2704883"/>
                <a:gd name="connsiteY12" fmla="*/ 1585948 h 184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04883" h="1841684">
                  <a:moveTo>
                    <a:pt x="8" y="1585948"/>
                  </a:moveTo>
                  <a:cubicBezTo>
                    <a:pt x="2427" y="1675453"/>
                    <a:pt x="420178" y="1746163"/>
                    <a:pt x="675480" y="1786914"/>
                  </a:cubicBezTo>
                  <a:cubicBezTo>
                    <a:pt x="930783" y="1827666"/>
                    <a:pt x="1260890" y="1859486"/>
                    <a:pt x="1531823" y="1830457"/>
                  </a:cubicBezTo>
                  <a:cubicBezTo>
                    <a:pt x="1802756" y="1801429"/>
                    <a:pt x="2112394" y="1721600"/>
                    <a:pt x="2301080" y="1612743"/>
                  </a:cubicBezTo>
                  <a:cubicBezTo>
                    <a:pt x="2489766" y="1503886"/>
                    <a:pt x="2603461" y="1334552"/>
                    <a:pt x="2663937" y="1177314"/>
                  </a:cubicBezTo>
                  <a:cubicBezTo>
                    <a:pt x="2724413" y="1020076"/>
                    <a:pt x="2712318" y="833809"/>
                    <a:pt x="2663937" y="669314"/>
                  </a:cubicBezTo>
                  <a:cubicBezTo>
                    <a:pt x="2615556" y="504819"/>
                    <a:pt x="2518794" y="301619"/>
                    <a:pt x="2373651" y="190343"/>
                  </a:cubicBezTo>
                  <a:cubicBezTo>
                    <a:pt x="2228508" y="79067"/>
                    <a:pt x="1964832" y="13752"/>
                    <a:pt x="1793080" y="1657"/>
                  </a:cubicBezTo>
                  <a:cubicBezTo>
                    <a:pt x="1621328" y="-10438"/>
                    <a:pt x="1466508" y="45200"/>
                    <a:pt x="1343137" y="117771"/>
                  </a:cubicBezTo>
                  <a:cubicBezTo>
                    <a:pt x="1219766" y="190342"/>
                    <a:pt x="1101232" y="296781"/>
                    <a:pt x="1052851" y="437086"/>
                  </a:cubicBezTo>
                  <a:cubicBezTo>
                    <a:pt x="1004470" y="577391"/>
                    <a:pt x="973023" y="722533"/>
                    <a:pt x="907709" y="858000"/>
                  </a:cubicBezTo>
                  <a:cubicBezTo>
                    <a:pt x="842395" y="993467"/>
                    <a:pt x="812249" y="1128561"/>
                    <a:pt x="660966" y="1249886"/>
                  </a:cubicBezTo>
                  <a:cubicBezTo>
                    <a:pt x="509683" y="1371211"/>
                    <a:pt x="-2411" y="1496443"/>
                    <a:pt x="8" y="1585948"/>
                  </a:cubicBezTo>
                  <a:close/>
                </a:path>
              </a:pathLst>
            </a:custGeom>
            <a:solidFill>
              <a:schemeClr val="bg1">
                <a:lumMod val="65000"/>
              </a:schemeClr>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0" name="Oval 159">
              <a:extLst>
                <a:ext uri="{FF2B5EF4-FFF2-40B4-BE49-F238E27FC236}">
                  <a16:creationId xmlns:a16="http://schemas.microsoft.com/office/drawing/2014/main" id="{E607E8E6-BAF0-4F1A-8610-0CD9DD2AD528}"/>
                </a:ext>
              </a:extLst>
            </p:cNvPr>
            <p:cNvSpPr/>
            <p:nvPr/>
          </p:nvSpPr>
          <p:spPr>
            <a:xfrm rot="4145323">
              <a:off x="11640844" y="5403625"/>
              <a:ext cx="194134" cy="206183"/>
            </a:xfrm>
            <a:prstGeom prst="ellipse">
              <a:avLst/>
            </a:prstGeom>
            <a:solidFill>
              <a:srgbClr val="FCCCEC"/>
            </a:solidFill>
            <a:ln>
              <a:noFill/>
            </a:ln>
            <a:effectLst>
              <a:glow rad="139700">
                <a:srgbClr val="FCCCEC">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1" name="Oval 160">
              <a:extLst>
                <a:ext uri="{FF2B5EF4-FFF2-40B4-BE49-F238E27FC236}">
                  <a16:creationId xmlns:a16="http://schemas.microsoft.com/office/drawing/2014/main" id="{E1B7A9B0-8106-42D6-A77D-6CF5024933F7}"/>
                </a:ext>
              </a:extLst>
            </p:cNvPr>
            <p:cNvSpPr/>
            <p:nvPr/>
          </p:nvSpPr>
          <p:spPr>
            <a:xfrm rot="1525081">
              <a:off x="11276384" y="5483528"/>
              <a:ext cx="20431" cy="47007"/>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a:extLst>
                <a:ext uri="{FF2B5EF4-FFF2-40B4-BE49-F238E27FC236}">
                  <a16:creationId xmlns:a16="http://schemas.microsoft.com/office/drawing/2014/main" id="{C6FBF037-B2E8-4B04-B44D-CDBBEA49AB12}"/>
                </a:ext>
              </a:extLst>
            </p:cNvPr>
            <p:cNvSpPr/>
            <p:nvPr/>
          </p:nvSpPr>
          <p:spPr>
            <a:xfrm rot="3332196" flipH="1">
              <a:off x="11351105" y="5566344"/>
              <a:ext cx="28297" cy="54663"/>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a:extLst>
                <a:ext uri="{FF2B5EF4-FFF2-40B4-BE49-F238E27FC236}">
                  <a16:creationId xmlns:a16="http://schemas.microsoft.com/office/drawing/2014/main" id="{E2826DB8-26EE-472D-B887-C33F84244AE9}"/>
                </a:ext>
              </a:extLst>
            </p:cNvPr>
            <p:cNvSpPr/>
            <p:nvPr/>
          </p:nvSpPr>
          <p:spPr>
            <a:xfrm rot="1525081">
              <a:off x="10898010" y="5536310"/>
              <a:ext cx="68106" cy="78346"/>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a:extLst>
                <a:ext uri="{FF2B5EF4-FFF2-40B4-BE49-F238E27FC236}">
                  <a16:creationId xmlns:a16="http://schemas.microsoft.com/office/drawing/2014/main" id="{E50891A0-56E5-45EA-8045-277F12A8FE49}"/>
                </a:ext>
              </a:extLst>
            </p:cNvPr>
            <p:cNvSpPr/>
            <p:nvPr/>
          </p:nvSpPr>
          <p:spPr>
            <a:xfrm rot="3578558">
              <a:off x="11178551" y="5511219"/>
              <a:ext cx="75372" cy="94524"/>
            </a:xfrm>
            <a:prstGeom prst="ellipse">
              <a:avLst/>
            </a:prstGeom>
            <a:solidFill>
              <a:schemeClr val="accent2">
                <a:lumMod val="20000"/>
                <a:lumOff val="80000"/>
              </a:schemeClr>
            </a:solidFill>
            <a:ln>
              <a:noFill/>
            </a:ln>
            <a:effectLst>
              <a:glow rad="139700">
                <a:srgbClr val="FCCCEC">
                  <a:alpha val="4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a:extLst>
                <a:ext uri="{FF2B5EF4-FFF2-40B4-BE49-F238E27FC236}">
                  <a16:creationId xmlns:a16="http://schemas.microsoft.com/office/drawing/2014/main" id="{B5546CF6-87F8-4649-A327-08FB57A19869}"/>
                </a:ext>
              </a:extLst>
            </p:cNvPr>
            <p:cNvSpPr/>
            <p:nvPr/>
          </p:nvSpPr>
          <p:spPr>
            <a:xfrm rot="9497995">
              <a:off x="11287565" y="5627344"/>
              <a:ext cx="156360" cy="153954"/>
            </a:xfrm>
            <a:prstGeom prst="ellipse">
              <a:avLst/>
            </a:prstGeom>
            <a:solidFill>
              <a:schemeClr val="accent2">
                <a:lumMod val="20000"/>
                <a:lumOff val="80000"/>
              </a:schemeClr>
            </a:solidFill>
            <a:ln>
              <a:noFill/>
            </a:ln>
            <a:effectLst>
              <a:glow rad="139700">
                <a:srgbClr val="FCCCEC">
                  <a:alpha val="40000"/>
                </a:srgbClr>
              </a:glow>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Oval 165">
              <a:extLst>
                <a:ext uri="{FF2B5EF4-FFF2-40B4-BE49-F238E27FC236}">
                  <a16:creationId xmlns:a16="http://schemas.microsoft.com/office/drawing/2014/main" id="{8B665FE8-CB32-457A-A0BA-7CBBDF683382}"/>
                </a:ext>
              </a:extLst>
            </p:cNvPr>
            <p:cNvSpPr/>
            <p:nvPr/>
          </p:nvSpPr>
          <p:spPr>
            <a:xfrm rot="1525081">
              <a:off x="11276831" y="5507148"/>
              <a:ext cx="13621" cy="12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7" name="Oval 166">
              <a:extLst>
                <a:ext uri="{FF2B5EF4-FFF2-40B4-BE49-F238E27FC236}">
                  <a16:creationId xmlns:a16="http://schemas.microsoft.com/office/drawing/2014/main" id="{83C22048-51AF-4A32-845C-03E9F32D295F}"/>
                </a:ext>
              </a:extLst>
            </p:cNvPr>
            <p:cNvSpPr/>
            <p:nvPr/>
          </p:nvSpPr>
          <p:spPr>
            <a:xfrm rot="1525081">
              <a:off x="11368688" y="5581378"/>
              <a:ext cx="11144" cy="1273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Oval 167">
              <a:extLst>
                <a:ext uri="{FF2B5EF4-FFF2-40B4-BE49-F238E27FC236}">
                  <a16:creationId xmlns:a16="http://schemas.microsoft.com/office/drawing/2014/main" id="{CBD405FF-5558-416B-B214-500EFD37E586}"/>
                </a:ext>
              </a:extLst>
            </p:cNvPr>
            <p:cNvSpPr/>
            <p:nvPr/>
          </p:nvSpPr>
          <p:spPr>
            <a:xfrm rot="1525081">
              <a:off x="11310719" y="5531601"/>
              <a:ext cx="113955" cy="131058"/>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9" name="Oval 168">
              <a:extLst>
                <a:ext uri="{FF2B5EF4-FFF2-40B4-BE49-F238E27FC236}">
                  <a16:creationId xmlns:a16="http://schemas.microsoft.com/office/drawing/2014/main" id="{7439C9B8-253D-403A-A1D6-367DAFE6C796}"/>
                </a:ext>
              </a:extLst>
            </p:cNvPr>
            <p:cNvSpPr/>
            <p:nvPr/>
          </p:nvSpPr>
          <p:spPr>
            <a:xfrm rot="1525081">
              <a:off x="11238275" y="5436575"/>
              <a:ext cx="113955" cy="131058"/>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0" name="Straight Connector 169">
              <a:extLst>
                <a:ext uri="{FF2B5EF4-FFF2-40B4-BE49-F238E27FC236}">
                  <a16:creationId xmlns:a16="http://schemas.microsoft.com/office/drawing/2014/main" id="{FFD96FA0-AE3F-456C-ABA2-8D8F6EECC53C}"/>
                </a:ext>
              </a:extLst>
            </p:cNvPr>
            <p:cNvCxnSpPr>
              <a:cxnSpLocks/>
              <a:stCxn id="168" idx="6"/>
            </p:cNvCxnSpPr>
            <p:nvPr/>
          </p:nvCxnSpPr>
          <p:spPr>
            <a:xfrm rot="2337682" flipV="1">
              <a:off x="11419364" y="5625998"/>
              <a:ext cx="176840" cy="66486"/>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E272D6FC-82D3-47AB-9BA7-E75A25C21099}"/>
                </a:ext>
              </a:extLst>
            </p:cNvPr>
            <p:cNvCxnSpPr>
              <a:cxnSpLocks/>
              <a:stCxn id="169" idx="1"/>
            </p:cNvCxnSpPr>
            <p:nvPr/>
          </p:nvCxnSpPr>
          <p:spPr>
            <a:xfrm rot="2337682" flipH="1" flipV="1">
              <a:off x="11279228" y="5399021"/>
              <a:ext cx="11366" cy="44894"/>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0B038188-4AEF-4E26-B885-5068DBFC925F}"/>
                </a:ext>
              </a:extLst>
            </p:cNvPr>
            <p:cNvCxnSpPr>
              <a:cxnSpLocks/>
            </p:cNvCxnSpPr>
            <p:nvPr/>
          </p:nvCxnSpPr>
          <p:spPr>
            <a:xfrm flipH="1">
              <a:off x="11209515" y="5694103"/>
              <a:ext cx="359859" cy="1947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3" name="Straight Connector 172">
              <a:extLst>
                <a:ext uri="{FF2B5EF4-FFF2-40B4-BE49-F238E27FC236}">
                  <a16:creationId xmlns:a16="http://schemas.microsoft.com/office/drawing/2014/main" id="{99296E84-3C8C-4417-8B4D-4D90225E6169}"/>
                </a:ext>
              </a:extLst>
            </p:cNvPr>
            <p:cNvCxnSpPr>
              <a:cxnSpLocks/>
            </p:cNvCxnSpPr>
            <p:nvPr/>
          </p:nvCxnSpPr>
          <p:spPr>
            <a:xfrm flipH="1">
              <a:off x="11204285" y="5694620"/>
              <a:ext cx="385707" cy="84407"/>
            </a:xfrm>
            <a:prstGeom prst="line">
              <a:avLst/>
            </a:prstGeom>
            <a:ln w="19050">
              <a:solidFill>
                <a:schemeClr val="bg1"/>
              </a:solidFill>
            </a:ln>
          </p:spPr>
          <p:style>
            <a:lnRef idx="2">
              <a:schemeClr val="accent1"/>
            </a:lnRef>
            <a:fillRef idx="0">
              <a:schemeClr val="accent1"/>
            </a:fillRef>
            <a:effectRef idx="1">
              <a:schemeClr val="accent1"/>
            </a:effectRef>
            <a:fontRef idx="minor">
              <a:schemeClr val="tx1"/>
            </a:fontRef>
          </p:style>
        </p:cxnSp>
        <p:sp>
          <p:nvSpPr>
            <p:cNvPr id="174" name="Freeform: Shape 173">
              <a:extLst>
                <a:ext uri="{FF2B5EF4-FFF2-40B4-BE49-F238E27FC236}">
                  <a16:creationId xmlns:a16="http://schemas.microsoft.com/office/drawing/2014/main" id="{B7B2EA69-D5BE-4D73-BC57-E2C7DEB5411E}"/>
                </a:ext>
              </a:extLst>
            </p:cNvPr>
            <p:cNvSpPr/>
            <p:nvPr/>
          </p:nvSpPr>
          <p:spPr>
            <a:xfrm flipH="1">
              <a:off x="10884111" y="5514596"/>
              <a:ext cx="333564" cy="299516"/>
            </a:xfrm>
            <a:custGeom>
              <a:avLst/>
              <a:gdLst>
                <a:gd name="connsiteX0" fmla="*/ 0 w 900332"/>
                <a:gd name="connsiteY0" fmla="*/ 478301 h 773723"/>
                <a:gd name="connsiteX1" fmla="*/ 182880 w 900332"/>
                <a:gd name="connsiteY1" fmla="*/ 211015 h 773723"/>
                <a:gd name="connsiteX2" fmla="*/ 323556 w 900332"/>
                <a:gd name="connsiteY2" fmla="*/ 154744 h 773723"/>
                <a:gd name="connsiteX3" fmla="*/ 590843 w 900332"/>
                <a:gd name="connsiteY3" fmla="*/ 154744 h 773723"/>
                <a:gd name="connsiteX4" fmla="*/ 759655 w 900332"/>
                <a:gd name="connsiteY4" fmla="*/ 0 h 773723"/>
                <a:gd name="connsiteX5" fmla="*/ 844061 w 900332"/>
                <a:gd name="connsiteY5" fmla="*/ 0 h 773723"/>
                <a:gd name="connsiteX6" fmla="*/ 900332 w 900332"/>
                <a:gd name="connsiteY6" fmla="*/ 182880 h 773723"/>
                <a:gd name="connsiteX7" fmla="*/ 787790 w 900332"/>
                <a:gd name="connsiteY7" fmla="*/ 309489 h 773723"/>
                <a:gd name="connsiteX8" fmla="*/ 365760 w 900332"/>
                <a:gd name="connsiteY8" fmla="*/ 647113 h 773723"/>
                <a:gd name="connsiteX9" fmla="*/ 140676 w 900332"/>
                <a:gd name="connsiteY9" fmla="*/ 745587 h 773723"/>
                <a:gd name="connsiteX10" fmla="*/ 0 w 900332"/>
                <a:gd name="connsiteY10" fmla="*/ 773723 h 773723"/>
                <a:gd name="connsiteX11" fmla="*/ 0 w 900332"/>
                <a:gd name="connsiteY11" fmla="*/ 478301 h 773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0332" h="773723">
                  <a:moveTo>
                    <a:pt x="0" y="478301"/>
                  </a:moveTo>
                  <a:lnTo>
                    <a:pt x="182880" y="211015"/>
                  </a:lnTo>
                  <a:lnTo>
                    <a:pt x="323556" y="154744"/>
                  </a:lnTo>
                  <a:lnTo>
                    <a:pt x="590843" y="154744"/>
                  </a:lnTo>
                  <a:lnTo>
                    <a:pt x="759655" y="0"/>
                  </a:lnTo>
                  <a:lnTo>
                    <a:pt x="844061" y="0"/>
                  </a:lnTo>
                  <a:lnTo>
                    <a:pt x="900332" y="182880"/>
                  </a:lnTo>
                  <a:lnTo>
                    <a:pt x="787790" y="309489"/>
                  </a:lnTo>
                  <a:lnTo>
                    <a:pt x="365760" y="647113"/>
                  </a:lnTo>
                  <a:lnTo>
                    <a:pt x="140676" y="745587"/>
                  </a:lnTo>
                  <a:lnTo>
                    <a:pt x="0" y="773723"/>
                  </a:lnTo>
                  <a:lnTo>
                    <a:pt x="0" y="478301"/>
                  </a:lnTo>
                  <a:close/>
                </a:path>
              </a:pathLst>
            </a:custGeom>
            <a:solidFill>
              <a:schemeClr val="accent1">
                <a:lumMod val="60000"/>
                <a:lumOff val="40000"/>
              </a:schemeClr>
            </a:solidFill>
            <a:scene3d>
              <a:camera prst="orthographicFront"/>
              <a:lightRig rig="threePt" dir="t"/>
            </a:scene3d>
            <a:sp3d>
              <a:bevelT prst="slop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a:extLst>
                <a:ext uri="{FF2B5EF4-FFF2-40B4-BE49-F238E27FC236}">
                  <a16:creationId xmlns:a16="http://schemas.microsoft.com/office/drawing/2014/main" id="{B0A74ED1-B90F-42F3-97C8-17FE90120946}"/>
                </a:ext>
              </a:extLst>
            </p:cNvPr>
            <p:cNvSpPr/>
            <p:nvPr/>
          </p:nvSpPr>
          <p:spPr>
            <a:xfrm rot="4145323">
              <a:off x="11422262" y="5170784"/>
              <a:ext cx="194134" cy="206183"/>
            </a:xfrm>
            <a:prstGeom prst="ellipse">
              <a:avLst/>
            </a:prstGeom>
            <a:solidFill>
              <a:srgbClr val="FCCCEC"/>
            </a:solidFill>
            <a:ln>
              <a:noFill/>
            </a:ln>
            <a:effectLst>
              <a:glow rad="139700">
                <a:srgbClr val="FCCCEC">
                  <a:alpha val="40000"/>
                </a:srgbClr>
              </a:glow>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6" name="TextBox 175">
              <a:extLst>
                <a:ext uri="{FF2B5EF4-FFF2-40B4-BE49-F238E27FC236}">
                  <a16:creationId xmlns:a16="http://schemas.microsoft.com/office/drawing/2014/main" id="{E4685360-8952-40F6-8982-7B92590026E4}"/>
                </a:ext>
              </a:extLst>
            </p:cNvPr>
            <p:cNvSpPr txBox="1"/>
            <p:nvPr/>
          </p:nvSpPr>
          <p:spPr>
            <a:xfrm>
              <a:off x="11090853" y="5929348"/>
              <a:ext cx="412494" cy="253916"/>
            </a:xfrm>
            <a:prstGeom prst="rect">
              <a:avLst/>
            </a:prstGeom>
            <a:noFill/>
          </p:spPr>
          <p:txBody>
            <a:bodyPr wrap="square" rtlCol="0">
              <a:spAutoFit/>
            </a:bodyPr>
            <a:lstStyle/>
            <a:p>
              <a:pPr algn="ctr"/>
              <a:r>
                <a:rPr lang="en-US" sz="1000" b="1" dirty="0">
                  <a:solidFill>
                    <a:srgbClr val="7030A0"/>
                  </a:solidFill>
                  <a:latin typeface="Script MT Bold" panose="03040602040607080904" pitchFamily="66" charset="0"/>
                </a:rPr>
                <a:t>CP</a:t>
              </a:r>
              <a:endParaRPr lang="en-US" sz="1050" b="1" dirty="0">
                <a:solidFill>
                  <a:srgbClr val="7030A0"/>
                </a:solidFill>
                <a:latin typeface="Script MT Bold" panose="03040602040607080904" pitchFamily="66" charset="0"/>
              </a:endParaRPr>
            </a:p>
          </p:txBody>
        </p:sp>
      </p:grpSp>
      <p:sp>
        <p:nvSpPr>
          <p:cNvPr id="3" name="Rectangle 1">
            <a:extLst>
              <a:ext uri="{FF2B5EF4-FFF2-40B4-BE49-F238E27FC236}">
                <a16:creationId xmlns:a16="http://schemas.microsoft.com/office/drawing/2014/main" id="{DE48A981-1214-488E-AD2D-C3BF7AFCE09A}"/>
              </a:ext>
            </a:extLst>
          </p:cNvPr>
          <p:cNvSpPr>
            <a:spLocks noChangeArrowheads="1"/>
          </p:cNvSpPr>
          <p:nvPr/>
        </p:nvSpPr>
        <p:spPr bwMode="auto">
          <a:xfrm>
            <a:off x="854892" y="2060983"/>
            <a:ext cx="9963387" cy="713024"/>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400" b="0" i="0" u="none" strike="noStrike" cap="none" normalizeH="0" baseline="0" dirty="0">
                <a:ln>
                  <a:noFill/>
                </a:ln>
                <a:solidFill>
                  <a:srgbClr val="FF0000"/>
                </a:solidFill>
                <a:effectLst/>
                <a:latin typeface="inherit"/>
              </a:rPr>
              <a:t>Asegúrese de revisar la mochila de su hijo todos los días para ver si tiene tareas y documentos importantes</a:t>
            </a:r>
            <a:r>
              <a:rPr kumimoji="0" lang="es-ES" altLang="en-US" b="0" i="0" u="none" strike="noStrike" cap="none" normalizeH="0" baseline="0" dirty="0">
                <a:ln>
                  <a:noFill/>
                </a:ln>
                <a:solidFill>
                  <a:srgbClr val="FF0000"/>
                </a:solidFill>
                <a:effectLst/>
                <a:latin typeface="inherit"/>
              </a:rPr>
              <a:t>.</a:t>
            </a:r>
            <a:r>
              <a:rPr kumimoji="0" lang="es-ES" altLang="en-US" b="0" i="0" u="none" strike="noStrike" cap="none" normalizeH="0" baseline="0" dirty="0">
                <a:ln>
                  <a:noFill/>
                </a:ln>
                <a:solidFill>
                  <a:srgbClr val="FF0000"/>
                </a:solidFill>
                <a:effectLst/>
              </a:rPr>
              <a:t> </a:t>
            </a:r>
            <a:endParaRPr kumimoji="0" lang="es-ES" altLang="en-US" b="0" i="0" u="none" strike="noStrike" cap="none" normalizeH="0" baseline="0" dirty="0">
              <a:ln>
                <a:noFill/>
              </a:ln>
              <a:solidFill>
                <a:srgbClr val="FF0000"/>
              </a:solidFill>
              <a:effectLst/>
              <a:latin typeface="Arial" panose="020B0604020202020204" pitchFamily="34" charset="0"/>
            </a:endParaRPr>
          </a:p>
        </p:txBody>
      </p:sp>
      <p:pic>
        <p:nvPicPr>
          <p:cNvPr id="11" name="Picture 10">
            <a:extLst>
              <a:ext uri="{FF2B5EF4-FFF2-40B4-BE49-F238E27FC236}">
                <a16:creationId xmlns:a16="http://schemas.microsoft.com/office/drawing/2014/main" id="{6EAA0622-2F9E-488D-8AD5-0F10D26AA927}"/>
              </a:ext>
            </a:extLst>
          </p:cNvPr>
          <p:cNvPicPr>
            <a:picLocks noChangeAspect="1"/>
          </p:cNvPicPr>
          <p:nvPr/>
        </p:nvPicPr>
        <p:blipFill>
          <a:blip r:embed="rId7"/>
          <a:stretch>
            <a:fillRect/>
          </a:stretch>
        </p:blipFill>
        <p:spPr>
          <a:xfrm>
            <a:off x="5317711" y="3068022"/>
            <a:ext cx="1556576" cy="1725968"/>
          </a:xfrm>
          <a:prstGeom prst="rect">
            <a:avLst/>
          </a:prstGeom>
        </p:spPr>
      </p:pic>
    </p:spTree>
    <p:extLst>
      <p:ext uri="{BB962C8B-B14F-4D97-AF65-F5344CB8AC3E}">
        <p14:creationId xmlns:p14="http://schemas.microsoft.com/office/powerpoint/2010/main" val="1167249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FC0"/>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C536AA1-637B-4B9E-9F7E-22EB35806D06}"/>
              </a:ext>
            </a:extLst>
          </p:cNvPr>
          <p:cNvSpPr/>
          <p:nvPr/>
        </p:nvSpPr>
        <p:spPr>
          <a:xfrm>
            <a:off x="0" y="6485206"/>
            <a:ext cx="12192000" cy="372794"/>
          </a:xfrm>
          <a:prstGeom prst="rect">
            <a:avLst/>
          </a:prstGeom>
          <a:blipFill>
            <a:blip r:embed="rId2"/>
            <a:tile tx="0" ty="0" sx="100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16322680-7E98-4732-804C-E6167FD77DDE}"/>
              </a:ext>
            </a:extLst>
          </p:cNvPr>
          <p:cNvSpPr/>
          <p:nvPr/>
        </p:nvSpPr>
        <p:spPr>
          <a:xfrm>
            <a:off x="6809795" y="4533681"/>
            <a:ext cx="4655373" cy="1970139"/>
          </a:xfrm>
          <a:prstGeom prst="rect">
            <a:avLst/>
          </a:prstGeom>
          <a:solidFill>
            <a:srgbClr val="800000"/>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70F5241-3765-457F-BF2B-6B3C24A26FEE}"/>
              </a:ext>
            </a:extLst>
          </p:cNvPr>
          <p:cNvSpPr/>
          <p:nvPr/>
        </p:nvSpPr>
        <p:spPr>
          <a:xfrm>
            <a:off x="2950287" y="1050553"/>
            <a:ext cx="7620000" cy="3030582"/>
          </a:xfrm>
          <a:prstGeom prst="rect">
            <a:avLst/>
          </a:prstGeom>
          <a:solidFill>
            <a:schemeClr val="tx1">
              <a:lumMod val="75000"/>
              <a:lumOff val="25000"/>
            </a:schemeClr>
          </a:solidFill>
          <a:ln w="762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E47B9A7C-0617-49BE-A4A5-51B27B5CA1B2}"/>
              </a:ext>
            </a:extLst>
          </p:cNvPr>
          <p:cNvSpPr txBox="1"/>
          <p:nvPr/>
        </p:nvSpPr>
        <p:spPr>
          <a:xfrm>
            <a:off x="3105835" y="1175911"/>
            <a:ext cx="3600802" cy="461665"/>
          </a:xfrm>
          <a:prstGeom prst="rect">
            <a:avLst/>
          </a:prstGeom>
          <a:noFill/>
          <a:ln>
            <a:noFill/>
          </a:ln>
        </p:spPr>
        <p:txBody>
          <a:bodyPr wrap="square" rtlCol="0">
            <a:spAutoFit/>
          </a:bodyPr>
          <a:lstStyle/>
          <a:p>
            <a:pPr algn="ctr"/>
            <a:r>
              <a:rPr lang="en-US" sz="2400" b="1" dirty="0">
                <a:solidFill>
                  <a:srgbClr val="19E709"/>
                </a:solidFill>
                <a:latin typeface="Arial" panose="020B0604020202020204" pitchFamily="34" charset="0"/>
                <a:cs typeface="Arial" panose="020B0604020202020204" pitchFamily="34" charset="0"/>
              </a:rPr>
              <a:t>Assistance/</a:t>
            </a:r>
            <a:r>
              <a:rPr lang="en-US" sz="2400" b="1" dirty="0" err="1">
                <a:solidFill>
                  <a:srgbClr val="19E709"/>
                </a:solidFill>
                <a:latin typeface="Arial" panose="020B0604020202020204" pitchFamily="34" charset="0"/>
                <a:cs typeface="Arial" panose="020B0604020202020204" pitchFamily="34" charset="0"/>
              </a:rPr>
              <a:t>Ayuda</a:t>
            </a:r>
            <a:endParaRPr lang="en-US" sz="2400" b="1" dirty="0">
              <a:solidFill>
                <a:srgbClr val="19E709"/>
              </a:solidFill>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B34416E9-35B0-41C3-BEFB-CA0C5A6611C3}"/>
              </a:ext>
            </a:extLst>
          </p:cNvPr>
          <p:cNvSpPr txBox="1"/>
          <p:nvPr/>
        </p:nvSpPr>
        <p:spPr>
          <a:xfrm>
            <a:off x="6957198" y="1211216"/>
            <a:ext cx="3447891" cy="2893100"/>
          </a:xfrm>
          <a:prstGeom prst="rect">
            <a:avLst/>
          </a:prstGeom>
          <a:noFill/>
        </p:spPr>
        <p:txBody>
          <a:bodyPr wrap="square" rtlCol="0">
            <a:spAutoFit/>
          </a:bodyPr>
          <a:lstStyle/>
          <a:p>
            <a:pPr algn="ctr"/>
            <a:r>
              <a:rPr lang="en-US" sz="2400" b="1" dirty="0">
                <a:solidFill>
                  <a:srgbClr val="FFC000"/>
                </a:solidFill>
                <a:latin typeface="Comic Sans MS" panose="030F0702030302020204" pitchFamily="66" charset="0"/>
                <a:cs typeface="Aharoni" panose="02010803020104030203" pitchFamily="2" charset="-79"/>
              </a:rPr>
              <a:t>REMINDERS</a:t>
            </a:r>
            <a:endParaRPr lang="en-US" sz="1400" b="1" dirty="0">
              <a:solidFill>
                <a:srgbClr val="FFFF00"/>
              </a:solidFill>
              <a:latin typeface="Comic Sans MS" panose="030F0702030302020204" pitchFamily="66" charset="0"/>
              <a:cs typeface="Aharoni" panose="02010803020104030203" pitchFamily="2" charset="-79"/>
            </a:endParaRPr>
          </a:p>
          <a:p>
            <a:pPr algn="ctr"/>
            <a:r>
              <a:rPr lang="en-US" sz="1600" b="1" dirty="0">
                <a:solidFill>
                  <a:srgbClr val="00B0F0"/>
                </a:solidFill>
                <a:latin typeface="Comic Sans MS" panose="030F0702030302020204" pitchFamily="66" charset="0"/>
                <a:cs typeface="Aharoni" panose="02010803020104030203" pitchFamily="2" charset="-79"/>
              </a:rPr>
              <a:t>October 11</a:t>
            </a:r>
          </a:p>
          <a:p>
            <a:pPr algn="ctr"/>
            <a:r>
              <a:rPr lang="en-US" sz="1600" b="1" dirty="0">
                <a:solidFill>
                  <a:schemeClr val="bg1"/>
                </a:solidFill>
                <a:latin typeface="Comic Sans MS" panose="030F0702030302020204" pitchFamily="66" charset="0"/>
                <a:cs typeface="Aharoni" panose="02010803020104030203" pitchFamily="2" charset="-79"/>
              </a:rPr>
              <a:t>Half Day for students AM</a:t>
            </a:r>
          </a:p>
          <a:p>
            <a:pPr algn="ctr"/>
            <a:endParaRPr lang="en-US" sz="1600" b="1" dirty="0">
              <a:solidFill>
                <a:srgbClr val="00B0F0"/>
              </a:solidFill>
              <a:latin typeface="Comic Sans MS" panose="030F0702030302020204" pitchFamily="66" charset="0"/>
              <a:cs typeface="Aharoni" panose="02010803020104030203" pitchFamily="2" charset="-79"/>
            </a:endParaRPr>
          </a:p>
          <a:p>
            <a:pPr algn="ctr"/>
            <a:endParaRPr lang="en-US" sz="1600" b="1" dirty="0">
              <a:solidFill>
                <a:srgbClr val="00B0F0"/>
              </a:solidFill>
              <a:highlight>
                <a:srgbClr val="FFFF00"/>
              </a:highlight>
              <a:latin typeface="Comic Sans MS" panose="030F0702030302020204" pitchFamily="66" charset="0"/>
              <a:cs typeface="Aharoni" panose="02010803020104030203" pitchFamily="2" charset="-79"/>
            </a:endParaRPr>
          </a:p>
          <a:p>
            <a:pPr algn="ctr"/>
            <a:r>
              <a:rPr lang="en-US" sz="1600" b="1" dirty="0">
                <a:solidFill>
                  <a:srgbClr val="00B0F0"/>
                </a:solidFill>
                <a:highlight>
                  <a:srgbClr val="FFFF00"/>
                </a:highlight>
                <a:latin typeface="Comic Sans MS" panose="030F0702030302020204" pitchFamily="66" charset="0"/>
                <a:cs typeface="Aharoni" panose="02010803020104030203" pitchFamily="2" charset="-79"/>
              </a:rPr>
              <a:t>November 1-5</a:t>
            </a:r>
          </a:p>
          <a:p>
            <a:pPr algn="ctr"/>
            <a:r>
              <a:rPr lang="en-US" sz="1600" b="1" dirty="0">
                <a:solidFill>
                  <a:srgbClr val="00B0F0"/>
                </a:solidFill>
                <a:latin typeface="Comic Sans MS" panose="030F0702030302020204" pitchFamily="66" charset="0"/>
                <a:cs typeface="Aharoni" panose="02010803020104030203" pitchFamily="2" charset="-79"/>
              </a:rPr>
              <a:t>School Closed</a:t>
            </a:r>
          </a:p>
          <a:p>
            <a:pPr algn="ctr"/>
            <a:endParaRPr lang="en-US" sz="1600" b="1" dirty="0">
              <a:solidFill>
                <a:srgbClr val="00B0F0"/>
              </a:solidFill>
              <a:latin typeface="Comic Sans MS" panose="030F0702030302020204" pitchFamily="66" charset="0"/>
              <a:cs typeface="Aharoni" panose="02010803020104030203" pitchFamily="2" charset="-79"/>
            </a:endParaRPr>
          </a:p>
          <a:p>
            <a:pPr algn="ctr"/>
            <a:r>
              <a:rPr lang="en-US" sz="1600" b="1" dirty="0">
                <a:solidFill>
                  <a:srgbClr val="00B0F0"/>
                </a:solidFill>
                <a:latin typeface="Comic Sans MS" panose="030F0702030302020204" pitchFamily="66" charset="0"/>
                <a:cs typeface="Aharoni" panose="02010803020104030203" pitchFamily="2" charset="-79"/>
              </a:rPr>
              <a:t>Parent/Teacher Conferences</a:t>
            </a:r>
          </a:p>
          <a:p>
            <a:pPr algn="ctr"/>
            <a:r>
              <a:rPr lang="en-US" sz="1600" b="1" dirty="0">
                <a:solidFill>
                  <a:schemeClr val="bg1"/>
                </a:solidFill>
                <a:latin typeface="Comic Sans MS" panose="030F0702030302020204" pitchFamily="66" charset="0"/>
                <a:cs typeface="Aharoni" panose="02010803020104030203" pitchFamily="2" charset="-79"/>
              </a:rPr>
              <a:t>November 22nd/23rd</a:t>
            </a:r>
          </a:p>
          <a:p>
            <a:pPr algn="ctr"/>
            <a:endParaRPr lang="en-US" sz="1400" b="1" dirty="0">
              <a:solidFill>
                <a:schemeClr val="bg1"/>
              </a:solidFill>
              <a:latin typeface="Comic Sans MS" panose="030F0702030302020204" pitchFamily="66" charset="0"/>
              <a:cs typeface="Aharoni" panose="02010803020104030203" pitchFamily="2" charset="-79"/>
            </a:endParaRPr>
          </a:p>
        </p:txBody>
      </p:sp>
      <p:sp>
        <p:nvSpPr>
          <p:cNvPr id="8" name="Rectangle 7">
            <a:extLst>
              <a:ext uri="{FF2B5EF4-FFF2-40B4-BE49-F238E27FC236}">
                <a16:creationId xmlns:a16="http://schemas.microsoft.com/office/drawing/2014/main" id="{BD5F1877-6C70-42DA-962D-E1F11867AED4}"/>
              </a:ext>
            </a:extLst>
          </p:cNvPr>
          <p:cNvSpPr/>
          <p:nvPr/>
        </p:nvSpPr>
        <p:spPr>
          <a:xfrm>
            <a:off x="2950287" y="4025514"/>
            <a:ext cx="7620000" cy="240868"/>
          </a:xfrm>
          <a:prstGeom prst="rect">
            <a:avLst/>
          </a:prstGeom>
          <a:solidFill>
            <a:schemeClr val="bg2">
              <a:lumMod val="50000"/>
            </a:schemeClr>
          </a:solidFill>
          <a:ln>
            <a:noFill/>
          </a:ln>
          <a:scene3d>
            <a:camera prst="perspectiveRelaxed"/>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B79DD6B-1973-46DF-823B-CFDEA5FCACE1}"/>
              </a:ext>
            </a:extLst>
          </p:cNvPr>
          <p:cNvSpPr/>
          <p:nvPr/>
        </p:nvSpPr>
        <p:spPr>
          <a:xfrm>
            <a:off x="3976825" y="4098426"/>
            <a:ext cx="393442" cy="7223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D048DE8-0010-4750-9DC5-CC53C75A788C}"/>
              </a:ext>
            </a:extLst>
          </p:cNvPr>
          <p:cNvSpPr/>
          <p:nvPr/>
        </p:nvSpPr>
        <p:spPr>
          <a:xfrm>
            <a:off x="6425991" y="4091078"/>
            <a:ext cx="383804" cy="79586"/>
          </a:xfrm>
          <a:prstGeom prst="rect">
            <a:avLst/>
          </a:prstGeom>
          <a:solidFill>
            <a:srgbClr val="7EF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91F0230-250F-45D2-9F23-6CF768E07006}"/>
              </a:ext>
            </a:extLst>
          </p:cNvPr>
          <p:cNvSpPr/>
          <p:nvPr/>
        </p:nvSpPr>
        <p:spPr>
          <a:xfrm>
            <a:off x="8508017" y="4083578"/>
            <a:ext cx="383804" cy="46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B8C9C0F-AF2D-4776-AF1C-2F1B13000543}"/>
              </a:ext>
            </a:extLst>
          </p:cNvPr>
          <p:cNvSpPr/>
          <p:nvPr/>
        </p:nvSpPr>
        <p:spPr>
          <a:xfrm>
            <a:off x="5713860" y="4079817"/>
            <a:ext cx="449012" cy="72237"/>
          </a:xfrm>
          <a:prstGeom prst="rect">
            <a:avLst/>
          </a:prstGeom>
          <a:solidFill>
            <a:srgbClr val="FCC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4043C64-F72F-4B54-B61A-3FC0DFB8F8CC}"/>
              </a:ext>
            </a:extLst>
          </p:cNvPr>
          <p:cNvSpPr/>
          <p:nvPr/>
        </p:nvSpPr>
        <p:spPr>
          <a:xfrm>
            <a:off x="7265399" y="4112606"/>
            <a:ext cx="580572" cy="580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BB6AF13A-CBBC-4465-9CEA-DEB535491DBB}"/>
              </a:ext>
            </a:extLst>
          </p:cNvPr>
          <p:cNvGrpSpPr/>
          <p:nvPr/>
        </p:nvGrpSpPr>
        <p:grpSpPr>
          <a:xfrm>
            <a:off x="169175" y="708747"/>
            <a:ext cx="2572311" cy="5743744"/>
            <a:chOff x="267576" y="1140366"/>
            <a:chExt cx="2572311" cy="5344840"/>
          </a:xfrm>
        </p:grpSpPr>
        <p:sp>
          <p:nvSpPr>
            <p:cNvPr id="26" name="Rectangle 25">
              <a:extLst>
                <a:ext uri="{FF2B5EF4-FFF2-40B4-BE49-F238E27FC236}">
                  <a16:creationId xmlns:a16="http://schemas.microsoft.com/office/drawing/2014/main" id="{9D6786F2-8963-45B1-BA2B-38B53534B7B6}"/>
                </a:ext>
              </a:extLst>
            </p:cNvPr>
            <p:cNvSpPr/>
            <p:nvPr/>
          </p:nvSpPr>
          <p:spPr>
            <a:xfrm>
              <a:off x="300889" y="1140366"/>
              <a:ext cx="2538998" cy="5344840"/>
            </a:xfrm>
            <a:prstGeom prst="rect">
              <a:avLst/>
            </a:prstGeom>
            <a:solidFill>
              <a:schemeClr val="bg1">
                <a:lumMod val="50000"/>
              </a:schemeClr>
            </a:solidFill>
            <a:ln>
              <a:noFill/>
            </a:ln>
            <a:scene3d>
              <a:camera prst="orthographicFront"/>
              <a:lightRig rig="threePt" dir="t"/>
            </a:scene3d>
            <a:sp3d>
              <a:bevelT prst="convex"/>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E985014-73BF-4B1E-B3F2-A5685294BEB8}"/>
                </a:ext>
              </a:extLst>
            </p:cNvPr>
            <p:cNvSpPr/>
            <p:nvPr/>
          </p:nvSpPr>
          <p:spPr>
            <a:xfrm>
              <a:off x="2152357" y="1341824"/>
              <a:ext cx="506436" cy="2173288"/>
            </a:xfrm>
            <a:prstGeom prst="rect">
              <a:avLst/>
            </a:prstGeom>
            <a:solidFill>
              <a:schemeClr val="bg1"/>
            </a:solidFill>
            <a:ln>
              <a:noFill/>
            </a:ln>
            <a:scene3d>
              <a:camera prst="orthographicFront"/>
              <a:lightRig rig="threePt" dir="t"/>
            </a:scene3d>
            <a:sp3d>
              <a:bevelT w="152400" h="50800" prst="softRoun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CC13783B-3CB2-4048-925F-5690F476FC52}"/>
                </a:ext>
              </a:extLst>
            </p:cNvPr>
            <p:cNvSpPr/>
            <p:nvPr/>
          </p:nvSpPr>
          <p:spPr>
            <a:xfrm>
              <a:off x="279981" y="1690054"/>
              <a:ext cx="45719" cy="393896"/>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706AE1D-F20E-411B-8F53-AF0423A143C1}"/>
                </a:ext>
              </a:extLst>
            </p:cNvPr>
            <p:cNvSpPr/>
            <p:nvPr/>
          </p:nvSpPr>
          <p:spPr>
            <a:xfrm>
              <a:off x="279981" y="3644291"/>
              <a:ext cx="45719" cy="393896"/>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49A1D18B-A9A7-48D1-B9AA-158542D2A951}"/>
                </a:ext>
              </a:extLst>
            </p:cNvPr>
            <p:cNvSpPr/>
            <p:nvPr/>
          </p:nvSpPr>
          <p:spPr>
            <a:xfrm>
              <a:off x="267576" y="5598528"/>
              <a:ext cx="45719" cy="393896"/>
            </a:xfrm>
            <a:prstGeom prst="rect">
              <a:avLst/>
            </a:prstGeom>
            <a:solidFill>
              <a:schemeClr val="bg1">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CC5174BB-95BB-44AF-B69E-1B7F797C43AF}"/>
                </a:ext>
              </a:extLst>
            </p:cNvPr>
            <p:cNvSpPr/>
            <p:nvPr/>
          </p:nvSpPr>
          <p:spPr>
            <a:xfrm>
              <a:off x="2152357" y="4042944"/>
              <a:ext cx="506436" cy="7578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9" name="Rectangle 38">
            <a:extLst>
              <a:ext uri="{FF2B5EF4-FFF2-40B4-BE49-F238E27FC236}">
                <a16:creationId xmlns:a16="http://schemas.microsoft.com/office/drawing/2014/main" id="{070C5301-2271-4951-B256-C54A37DC04EE}"/>
              </a:ext>
            </a:extLst>
          </p:cNvPr>
          <p:cNvSpPr/>
          <p:nvPr/>
        </p:nvSpPr>
        <p:spPr>
          <a:xfrm>
            <a:off x="6696140" y="4500307"/>
            <a:ext cx="4833430" cy="125418"/>
          </a:xfrm>
          <a:prstGeom prst="rect">
            <a:avLst/>
          </a:prstGeom>
          <a:blipFill>
            <a:blip r:embed="rId3"/>
            <a:tile tx="0" ty="0" sx="100000" sy="100000" flip="none" algn="tl"/>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A11092F9-2E77-482B-8E91-F2C10F389E39}"/>
              </a:ext>
            </a:extLst>
          </p:cNvPr>
          <p:cNvSpPr/>
          <p:nvPr/>
        </p:nvSpPr>
        <p:spPr>
          <a:xfrm>
            <a:off x="10673445" y="3114175"/>
            <a:ext cx="1405641" cy="130275"/>
          </a:xfrm>
          <a:prstGeom prst="rect">
            <a:avLst/>
          </a:prstGeom>
          <a:blipFill>
            <a:blip r:embed="rId3"/>
            <a:tile tx="0" ty="0" sx="100000" sy="100000" flip="none" algn="tl"/>
          </a:blipFill>
          <a:ln>
            <a:noFill/>
          </a:ln>
          <a:scene3d>
            <a:camera prst="perspectiveRelaxedModerately"/>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87803644-8656-437F-99B5-9050FF12DBE8}"/>
              </a:ext>
            </a:extLst>
          </p:cNvPr>
          <p:cNvSpPr/>
          <p:nvPr/>
        </p:nvSpPr>
        <p:spPr>
          <a:xfrm>
            <a:off x="11265143" y="2391508"/>
            <a:ext cx="200025" cy="76041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40CB8A1-9250-4B36-8F43-932410239AC8}"/>
              </a:ext>
            </a:extLst>
          </p:cNvPr>
          <p:cNvSpPr/>
          <p:nvPr/>
        </p:nvSpPr>
        <p:spPr>
          <a:xfrm>
            <a:off x="11433767" y="2290581"/>
            <a:ext cx="141911" cy="86134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59FBE227-DA8C-4E5C-BC9C-0A0100664BD2}"/>
              </a:ext>
            </a:extLst>
          </p:cNvPr>
          <p:cNvSpPr/>
          <p:nvPr/>
        </p:nvSpPr>
        <p:spPr>
          <a:xfrm>
            <a:off x="11559440" y="2329226"/>
            <a:ext cx="195384" cy="822697"/>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A094446E-C30A-4F3A-8D0F-14274CC3BC4E}"/>
              </a:ext>
            </a:extLst>
          </p:cNvPr>
          <p:cNvSpPr/>
          <p:nvPr/>
        </p:nvSpPr>
        <p:spPr>
          <a:xfrm>
            <a:off x="11219425" y="2749794"/>
            <a:ext cx="45719" cy="4088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20E0855D-2146-429F-AAED-CC1DE45C8560}"/>
              </a:ext>
            </a:extLst>
          </p:cNvPr>
          <p:cNvSpPr/>
          <p:nvPr/>
        </p:nvSpPr>
        <p:spPr>
          <a:xfrm>
            <a:off x="11754824" y="2749794"/>
            <a:ext cx="45719" cy="40886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a:extLst>
              <a:ext uri="{FF2B5EF4-FFF2-40B4-BE49-F238E27FC236}">
                <a16:creationId xmlns:a16="http://schemas.microsoft.com/office/drawing/2014/main" id="{7D43A7E6-082C-428B-8CCB-BACE91AD90D6}"/>
              </a:ext>
            </a:extLst>
          </p:cNvPr>
          <p:cNvSpPr/>
          <p:nvPr/>
        </p:nvSpPr>
        <p:spPr>
          <a:xfrm>
            <a:off x="10979788" y="3944412"/>
            <a:ext cx="499983" cy="549290"/>
          </a:xfrm>
          <a:prstGeom prst="rect">
            <a:avLst/>
          </a:prstGeom>
          <a:blipFill>
            <a:blip r:embed="rId4"/>
            <a:tile tx="0" ty="0" sx="100000" sy="100000" flip="none" algn="tl"/>
          </a:blip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solidFill>
                  <a:schemeClr val="tx1"/>
                </a:solidFill>
              </a:rPr>
              <a:t>Tissues</a:t>
            </a:r>
          </a:p>
        </p:txBody>
      </p:sp>
      <p:sp>
        <p:nvSpPr>
          <p:cNvPr id="104" name="Rectangle 103">
            <a:extLst>
              <a:ext uri="{FF2B5EF4-FFF2-40B4-BE49-F238E27FC236}">
                <a16:creationId xmlns:a16="http://schemas.microsoft.com/office/drawing/2014/main" id="{4A4CCDD1-1C03-4CB1-8016-D93965587525}"/>
              </a:ext>
            </a:extLst>
          </p:cNvPr>
          <p:cNvSpPr/>
          <p:nvPr/>
        </p:nvSpPr>
        <p:spPr>
          <a:xfrm>
            <a:off x="6109533" y="5580762"/>
            <a:ext cx="627818" cy="931934"/>
          </a:xfrm>
          <a:prstGeom prst="rect">
            <a:avLst/>
          </a:prstGeom>
          <a:solidFill>
            <a:srgbClr val="002060"/>
          </a:solidFill>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a:extLst>
              <a:ext uri="{FF2B5EF4-FFF2-40B4-BE49-F238E27FC236}">
                <a16:creationId xmlns:a16="http://schemas.microsoft.com/office/drawing/2014/main" id="{45E5862D-CC0D-401F-A0B5-FB2468E5A830}"/>
              </a:ext>
            </a:extLst>
          </p:cNvPr>
          <p:cNvSpPr/>
          <p:nvPr/>
        </p:nvSpPr>
        <p:spPr>
          <a:xfrm>
            <a:off x="10673445" y="1931693"/>
            <a:ext cx="1405641" cy="130275"/>
          </a:xfrm>
          <a:prstGeom prst="rect">
            <a:avLst/>
          </a:prstGeom>
          <a:blipFill>
            <a:blip r:embed="rId3"/>
            <a:tile tx="0" ty="0" sx="100000" sy="100000" flip="none" algn="tl"/>
          </a:blipFill>
          <a:ln>
            <a:noFill/>
          </a:ln>
          <a:scene3d>
            <a:camera prst="perspectiveRelaxedModerately"/>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E04F63BB-2555-4F21-9FD4-A4C96021C67F}"/>
              </a:ext>
            </a:extLst>
          </p:cNvPr>
          <p:cNvSpPr/>
          <p:nvPr/>
        </p:nvSpPr>
        <p:spPr>
          <a:xfrm>
            <a:off x="4850380" y="3976411"/>
            <a:ext cx="535982" cy="128930"/>
          </a:xfrm>
          <a:prstGeom prst="rect">
            <a:avLst/>
          </a:prstGeom>
          <a:solidFill>
            <a:schemeClr val="tx1"/>
          </a:solidFill>
          <a:ln>
            <a:noFill/>
          </a:ln>
          <a:effectLst>
            <a:reflection blurRad="6350" stA="50000" endA="300" endPos="550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7E2118D6-E63A-438B-8DB6-90CA286D61F1}"/>
              </a:ext>
            </a:extLst>
          </p:cNvPr>
          <p:cNvPicPr>
            <a:picLocks noChangeAspect="1"/>
          </p:cNvPicPr>
          <p:nvPr/>
        </p:nvPicPr>
        <p:blipFill rotWithShape="1">
          <a:blip r:embed="rId5"/>
          <a:srcRect l="20423" t="46973" r="44616" b="42355"/>
          <a:stretch/>
        </p:blipFill>
        <p:spPr>
          <a:xfrm>
            <a:off x="4684104" y="121879"/>
            <a:ext cx="4262510" cy="731520"/>
          </a:xfrm>
          <a:prstGeom prst="rect">
            <a:avLst/>
          </a:prstGeom>
          <a:ln>
            <a:noFill/>
          </a:ln>
        </p:spPr>
      </p:pic>
      <p:sp>
        <p:nvSpPr>
          <p:cNvPr id="109" name="Rectangle 108">
            <a:extLst>
              <a:ext uri="{FF2B5EF4-FFF2-40B4-BE49-F238E27FC236}">
                <a16:creationId xmlns:a16="http://schemas.microsoft.com/office/drawing/2014/main" id="{AC3F88C7-3648-46C3-833F-65CD338BAE90}"/>
              </a:ext>
            </a:extLst>
          </p:cNvPr>
          <p:cNvSpPr/>
          <p:nvPr/>
        </p:nvSpPr>
        <p:spPr>
          <a:xfrm>
            <a:off x="3206351" y="4098426"/>
            <a:ext cx="334951" cy="45719"/>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6FEDBDF-CC04-4690-AE0F-A7404D31A029}"/>
              </a:ext>
            </a:extLst>
          </p:cNvPr>
          <p:cNvSpPr/>
          <p:nvPr/>
        </p:nvSpPr>
        <p:spPr>
          <a:xfrm>
            <a:off x="10725835" y="1358078"/>
            <a:ext cx="1313734" cy="599723"/>
          </a:xfrm>
          <a:prstGeom prst="rect">
            <a:avLst/>
          </a:prstGeom>
          <a:solidFill>
            <a:srgbClr val="7030A0"/>
          </a:solidFill>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C000"/>
                </a:solidFill>
                <a:latin typeface="Comic Sans MS" panose="030F0702030302020204" pitchFamily="66" charset="0"/>
                <a:cs typeface="Aharoni" panose="02010803020104030203" pitchFamily="2" charset="-79"/>
              </a:rPr>
              <a:t>Star Student</a:t>
            </a:r>
          </a:p>
          <a:p>
            <a:pPr algn="ctr"/>
            <a:r>
              <a:rPr lang="en-US" sz="900" dirty="0">
                <a:solidFill>
                  <a:schemeClr val="bg1"/>
                </a:solidFill>
                <a:latin typeface="Comic Sans MS" panose="030F0702030302020204" pitchFamily="66" charset="0"/>
                <a:cs typeface="Aharoni" panose="02010803020104030203" pitchFamily="2" charset="-79"/>
              </a:rPr>
              <a:t>Is your name in the box?</a:t>
            </a:r>
          </a:p>
        </p:txBody>
      </p:sp>
      <p:pic>
        <p:nvPicPr>
          <p:cNvPr id="22" name="Picture 21" descr="A close up of a flower&#10;&#10;Description automatically generated">
            <a:extLst>
              <a:ext uri="{FF2B5EF4-FFF2-40B4-BE49-F238E27FC236}">
                <a16:creationId xmlns:a16="http://schemas.microsoft.com/office/drawing/2014/main" id="{FA797E72-4EDB-4416-B85E-7E1E068002F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72982" y="2206965"/>
            <a:ext cx="666750" cy="666750"/>
          </a:xfrm>
          <a:prstGeom prst="rect">
            <a:avLst/>
          </a:prstGeom>
        </p:spPr>
      </p:pic>
      <p:sp>
        <p:nvSpPr>
          <p:cNvPr id="5" name="Oval 4">
            <a:extLst>
              <a:ext uri="{FF2B5EF4-FFF2-40B4-BE49-F238E27FC236}">
                <a16:creationId xmlns:a16="http://schemas.microsoft.com/office/drawing/2014/main" id="{1DBB6CB8-49B5-4DB6-808E-9D6E25994910}"/>
              </a:ext>
            </a:extLst>
          </p:cNvPr>
          <p:cNvSpPr/>
          <p:nvPr/>
        </p:nvSpPr>
        <p:spPr>
          <a:xfrm>
            <a:off x="6841533" y="4669241"/>
            <a:ext cx="620808" cy="607209"/>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Operation 22">
            <a:extLst>
              <a:ext uri="{FF2B5EF4-FFF2-40B4-BE49-F238E27FC236}">
                <a16:creationId xmlns:a16="http://schemas.microsoft.com/office/drawing/2014/main" id="{FB2C476B-E1E7-4991-AA13-B54F84F485A6}"/>
              </a:ext>
            </a:extLst>
          </p:cNvPr>
          <p:cNvSpPr/>
          <p:nvPr/>
        </p:nvSpPr>
        <p:spPr>
          <a:xfrm>
            <a:off x="10725835" y="2873715"/>
            <a:ext cx="399318" cy="278208"/>
          </a:xfrm>
          <a:prstGeom prst="flowChartManualOperation">
            <a:avLst/>
          </a:prstGeom>
          <a:solidFill>
            <a:schemeClr val="accent6">
              <a:lumMod val="50000"/>
            </a:schemeClr>
          </a:soli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Oval 104">
            <a:extLst>
              <a:ext uri="{FF2B5EF4-FFF2-40B4-BE49-F238E27FC236}">
                <a16:creationId xmlns:a16="http://schemas.microsoft.com/office/drawing/2014/main" id="{A67CF461-9720-48D8-B37A-7E88E663A37E}"/>
              </a:ext>
            </a:extLst>
          </p:cNvPr>
          <p:cNvSpPr/>
          <p:nvPr/>
        </p:nvSpPr>
        <p:spPr>
          <a:xfrm>
            <a:off x="10298391" y="5812566"/>
            <a:ext cx="620808" cy="607209"/>
          </a:xfrm>
          <a:prstGeom prst="ellipse">
            <a:avLst/>
          </a:prstGeom>
          <a:solidFill>
            <a:srgbClr val="7EF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7" name="Oval 106">
            <a:extLst>
              <a:ext uri="{FF2B5EF4-FFF2-40B4-BE49-F238E27FC236}">
                <a16:creationId xmlns:a16="http://schemas.microsoft.com/office/drawing/2014/main" id="{45B65511-7132-45E0-BEB0-53D75FBD2C03}"/>
              </a:ext>
            </a:extLst>
          </p:cNvPr>
          <p:cNvSpPr/>
          <p:nvPr/>
        </p:nvSpPr>
        <p:spPr>
          <a:xfrm>
            <a:off x="8979843" y="5864234"/>
            <a:ext cx="305449" cy="2667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218B2940-758E-417F-8DAE-CE02BDCE0D96}"/>
              </a:ext>
            </a:extLst>
          </p:cNvPr>
          <p:cNvSpPr/>
          <p:nvPr/>
        </p:nvSpPr>
        <p:spPr>
          <a:xfrm>
            <a:off x="8705228" y="4789979"/>
            <a:ext cx="305449" cy="26679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Oval 109">
            <a:extLst>
              <a:ext uri="{FF2B5EF4-FFF2-40B4-BE49-F238E27FC236}">
                <a16:creationId xmlns:a16="http://schemas.microsoft.com/office/drawing/2014/main" id="{13AA4EC5-E986-48D3-A2B8-69D1B20BED00}"/>
              </a:ext>
            </a:extLst>
          </p:cNvPr>
          <p:cNvSpPr/>
          <p:nvPr/>
        </p:nvSpPr>
        <p:spPr>
          <a:xfrm>
            <a:off x="7589370" y="6110485"/>
            <a:ext cx="305449" cy="266792"/>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Oval 110">
            <a:extLst>
              <a:ext uri="{FF2B5EF4-FFF2-40B4-BE49-F238E27FC236}">
                <a16:creationId xmlns:a16="http://schemas.microsoft.com/office/drawing/2014/main" id="{2C58D364-4E47-442B-872C-2DBDB26FC7A9}"/>
              </a:ext>
            </a:extLst>
          </p:cNvPr>
          <p:cNvSpPr/>
          <p:nvPr/>
        </p:nvSpPr>
        <p:spPr>
          <a:xfrm>
            <a:off x="10222028" y="4733654"/>
            <a:ext cx="152725" cy="164094"/>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Oval 111">
            <a:extLst>
              <a:ext uri="{FF2B5EF4-FFF2-40B4-BE49-F238E27FC236}">
                <a16:creationId xmlns:a16="http://schemas.microsoft.com/office/drawing/2014/main" id="{B21C883F-0410-42D8-BB32-7F59CE0544B3}"/>
              </a:ext>
            </a:extLst>
          </p:cNvPr>
          <p:cNvSpPr/>
          <p:nvPr/>
        </p:nvSpPr>
        <p:spPr>
          <a:xfrm>
            <a:off x="9970228" y="6185101"/>
            <a:ext cx="152725" cy="164094"/>
          </a:xfrm>
          <a:prstGeom prst="ellipse">
            <a:avLst/>
          </a:prstGeom>
          <a:solidFill>
            <a:srgbClr val="7EF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Oval 112">
            <a:extLst>
              <a:ext uri="{FF2B5EF4-FFF2-40B4-BE49-F238E27FC236}">
                <a16:creationId xmlns:a16="http://schemas.microsoft.com/office/drawing/2014/main" id="{44CD319B-D204-49D7-9CC4-718A53289A5A}"/>
              </a:ext>
            </a:extLst>
          </p:cNvPr>
          <p:cNvSpPr/>
          <p:nvPr/>
        </p:nvSpPr>
        <p:spPr>
          <a:xfrm>
            <a:off x="8096938" y="5791338"/>
            <a:ext cx="305449" cy="266792"/>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Oval 113">
            <a:extLst>
              <a:ext uri="{FF2B5EF4-FFF2-40B4-BE49-F238E27FC236}">
                <a16:creationId xmlns:a16="http://schemas.microsoft.com/office/drawing/2014/main" id="{F301B952-9B01-46DC-AE65-D9EF89F20276}"/>
              </a:ext>
            </a:extLst>
          </p:cNvPr>
          <p:cNvSpPr/>
          <p:nvPr/>
        </p:nvSpPr>
        <p:spPr>
          <a:xfrm>
            <a:off x="8237145" y="5838891"/>
            <a:ext cx="620808" cy="607209"/>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Oval 114">
            <a:extLst>
              <a:ext uri="{FF2B5EF4-FFF2-40B4-BE49-F238E27FC236}">
                <a16:creationId xmlns:a16="http://schemas.microsoft.com/office/drawing/2014/main" id="{12F769BA-4BFB-4E26-AB33-742F4018EC56}"/>
              </a:ext>
            </a:extLst>
          </p:cNvPr>
          <p:cNvSpPr/>
          <p:nvPr/>
        </p:nvSpPr>
        <p:spPr>
          <a:xfrm>
            <a:off x="6938451" y="5818399"/>
            <a:ext cx="554058" cy="571087"/>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Oval 115">
            <a:extLst>
              <a:ext uri="{FF2B5EF4-FFF2-40B4-BE49-F238E27FC236}">
                <a16:creationId xmlns:a16="http://schemas.microsoft.com/office/drawing/2014/main" id="{273AB01B-A4F1-4AFD-BC6A-300C5519E724}"/>
              </a:ext>
            </a:extLst>
          </p:cNvPr>
          <p:cNvSpPr/>
          <p:nvPr/>
        </p:nvSpPr>
        <p:spPr>
          <a:xfrm>
            <a:off x="9711210" y="5864234"/>
            <a:ext cx="341541" cy="36714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Oval 116">
            <a:extLst>
              <a:ext uri="{FF2B5EF4-FFF2-40B4-BE49-F238E27FC236}">
                <a16:creationId xmlns:a16="http://schemas.microsoft.com/office/drawing/2014/main" id="{07F22E4D-84FB-4FC5-9727-65C01580EE41}"/>
              </a:ext>
            </a:extLst>
          </p:cNvPr>
          <p:cNvSpPr/>
          <p:nvPr/>
        </p:nvSpPr>
        <p:spPr>
          <a:xfrm>
            <a:off x="8160782" y="4760854"/>
            <a:ext cx="152725" cy="164094"/>
          </a:xfrm>
          <a:prstGeom prst="ellipse">
            <a:avLst/>
          </a:prstGeom>
          <a:solidFill>
            <a:srgbClr val="7EF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8" name="Oval 117">
            <a:extLst>
              <a:ext uri="{FF2B5EF4-FFF2-40B4-BE49-F238E27FC236}">
                <a16:creationId xmlns:a16="http://schemas.microsoft.com/office/drawing/2014/main" id="{9DF54E7D-D223-4048-BA8C-4F92FDB57384}"/>
              </a:ext>
            </a:extLst>
          </p:cNvPr>
          <p:cNvSpPr/>
          <p:nvPr/>
        </p:nvSpPr>
        <p:spPr>
          <a:xfrm>
            <a:off x="10926742" y="4731500"/>
            <a:ext cx="305449" cy="266792"/>
          </a:xfrm>
          <a:prstGeom prst="ellipse">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a:extLst>
              <a:ext uri="{FF2B5EF4-FFF2-40B4-BE49-F238E27FC236}">
                <a16:creationId xmlns:a16="http://schemas.microsoft.com/office/drawing/2014/main" id="{6186B30C-65E3-4930-BFFA-83636E21EDD5}"/>
              </a:ext>
            </a:extLst>
          </p:cNvPr>
          <p:cNvSpPr/>
          <p:nvPr/>
        </p:nvSpPr>
        <p:spPr>
          <a:xfrm>
            <a:off x="9370862" y="4684417"/>
            <a:ext cx="528264" cy="463618"/>
          </a:xfrm>
          <a:prstGeom prst="ellipse">
            <a:avLst/>
          </a:prstGeom>
          <a:solidFill>
            <a:srgbClr val="F78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a:extLst>
              <a:ext uri="{FF2B5EF4-FFF2-40B4-BE49-F238E27FC236}">
                <a16:creationId xmlns:a16="http://schemas.microsoft.com/office/drawing/2014/main" id="{9728AA3B-D9CA-4737-9225-20DCBC9AD74E}"/>
              </a:ext>
            </a:extLst>
          </p:cNvPr>
          <p:cNvSpPr/>
          <p:nvPr/>
        </p:nvSpPr>
        <p:spPr>
          <a:xfrm>
            <a:off x="9196598" y="6151677"/>
            <a:ext cx="352464" cy="316210"/>
          </a:xfrm>
          <a:prstGeom prst="ellipse">
            <a:avLst/>
          </a:prstGeom>
          <a:solidFill>
            <a:srgbClr val="F78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Oval 120">
            <a:extLst>
              <a:ext uri="{FF2B5EF4-FFF2-40B4-BE49-F238E27FC236}">
                <a16:creationId xmlns:a16="http://schemas.microsoft.com/office/drawing/2014/main" id="{C1296722-0979-4A26-8CDB-8CCC0D94593D}"/>
              </a:ext>
            </a:extLst>
          </p:cNvPr>
          <p:cNvSpPr/>
          <p:nvPr/>
        </p:nvSpPr>
        <p:spPr>
          <a:xfrm>
            <a:off x="6856202" y="5105933"/>
            <a:ext cx="352464" cy="316210"/>
          </a:xfrm>
          <a:prstGeom prst="ellipse">
            <a:avLst/>
          </a:prstGeom>
          <a:solidFill>
            <a:srgbClr val="F78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Oval 121">
            <a:extLst>
              <a:ext uri="{FF2B5EF4-FFF2-40B4-BE49-F238E27FC236}">
                <a16:creationId xmlns:a16="http://schemas.microsoft.com/office/drawing/2014/main" id="{3C1DBB3D-E0F0-4F51-B41A-CF96EF208BE9}"/>
              </a:ext>
            </a:extLst>
          </p:cNvPr>
          <p:cNvSpPr/>
          <p:nvPr/>
        </p:nvSpPr>
        <p:spPr>
          <a:xfrm>
            <a:off x="7732063" y="4852183"/>
            <a:ext cx="305449" cy="266792"/>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4E3C04AC-F7FF-4AF9-B182-8162FEA97195}"/>
              </a:ext>
            </a:extLst>
          </p:cNvPr>
          <p:cNvPicPr>
            <a:picLocks noChangeAspect="1"/>
          </p:cNvPicPr>
          <p:nvPr/>
        </p:nvPicPr>
        <p:blipFill rotWithShape="1">
          <a:blip r:embed="rId7"/>
          <a:srcRect l="20423" t="30760" r="44500" b="58773"/>
          <a:stretch/>
        </p:blipFill>
        <p:spPr>
          <a:xfrm>
            <a:off x="7011807" y="5056984"/>
            <a:ext cx="4276578" cy="717451"/>
          </a:xfrm>
          <a:prstGeom prst="rect">
            <a:avLst/>
          </a:prstGeom>
        </p:spPr>
      </p:pic>
      <p:sp>
        <p:nvSpPr>
          <p:cNvPr id="123" name="Oval 122">
            <a:extLst>
              <a:ext uri="{FF2B5EF4-FFF2-40B4-BE49-F238E27FC236}">
                <a16:creationId xmlns:a16="http://schemas.microsoft.com/office/drawing/2014/main" id="{C9E00860-9680-41C6-8179-8A624FC038AB}"/>
              </a:ext>
            </a:extLst>
          </p:cNvPr>
          <p:cNvSpPr/>
          <p:nvPr/>
        </p:nvSpPr>
        <p:spPr>
          <a:xfrm>
            <a:off x="10520287" y="4669241"/>
            <a:ext cx="459501" cy="449734"/>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CC566ADC-1E86-4B0F-B0CA-7CE60BD06546}"/>
              </a:ext>
            </a:extLst>
          </p:cNvPr>
          <p:cNvCxnSpPr/>
          <p:nvPr/>
        </p:nvCxnSpPr>
        <p:spPr>
          <a:xfrm>
            <a:off x="6809795" y="1175911"/>
            <a:ext cx="31738" cy="2800500"/>
          </a:xfrm>
          <a:prstGeom prst="line">
            <a:avLst/>
          </a:prstGeom>
          <a:ln w="28575">
            <a:solidFill>
              <a:schemeClr val="bg1"/>
            </a:solidFill>
          </a:ln>
          <a:effectLst>
            <a:glow rad="101600">
              <a:schemeClr val="accent2">
                <a:satMod val="175000"/>
                <a:alpha val="40000"/>
              </a:schemeClr>
            </a:glow>
          </a:effectLst>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3B89FA8-9796-46EA-8896-422D5AD0653A}"/>
              </a:ext>
            </a:extLst>
          </p:cNvPr>
          <p:cNvSpPr txBox="1"/>
          <p:nvPr/>
        </p:nvSpPr>
        <p:spPr>
          <a:xfrm>
            <a:off x="3077224" y="1644181"/>
            <a:ext cx="3686852" cy="2862322"/>
          </a:xfrm>
          <a:prstGeom prst="rect">
            <a:avLst/>
          </a:prstGeom>
          <a:noFill/>
        </p:spPr>
        <p:txBody>
          <a:bodyPr wrap="square" rtlCol="0">
            <a:spAutoFit/>
          </a:bodyPr>
          <a:lstStyle/>
          <a:p>
            <a:pPr marL="342900" indent="-342900">
              <a:buFont typeface="+mj-lt"/>
              <a:buAutoNum type="arabicPeriod"/>
            </a:pPr>
            <a:r>
              <a:rPr lang="en-US" sz="2000" b="1" dirty="0">
                <a:solidFill>
                  <a:schemeClr val="bg1"/>
                </a:solidFill>
              </a:rPr>
              <a:t>Parent Portal Instructions</a:t>
            </a:r>
          </a:p>
          <a:p>
            <a:pPr marL="342900" indent="-342900">
              <a:buFont typeface="+mj-lt"/>
              <a:buAutoNum type="arabicPeriod"/>
            </a:pPr>
            <a:r>
              <a:rPr lang="en-US" sz="2000" b="1" dirty="0">
                <a:solidFill>
                  <a:schemeClr val="bg1"/>
                </a:solidFill>
              </a:rPr>
              <a:t>Reporting your child absent</a:t>
            </a:r>
          </a:p>
          <a:p>
            <a:pPr marL="342900" indent="-342900">
              <a:buFont typeface="+mj-lt"/>
              <a:buAutoNum type="arabicPeriod"/>
            </a:pPr>
            <a:r>
              <a:rPr lang="en-US" sz="2000" b="1" dirty="0">
                <a:solidFill>
                  <a:schemeClr val="bg1"/>
                </a:solidFill>
              </a:rPr>
              <a:t>Google Classroom/Remind Instructions</a:t>
            </a:r>
          </a:p>
          <a:p>
            <a:pPr marL="342900" indent="-342900">
              <a:buFont typeface="+mj-lt"/>
              <a:buAutoNum type="arabicPeriod"/>
            </a:pPr>
            <a:r>
              <a:rPr lang="en-US" sz="2000" b="1" dirty="0">
                <a:solidFill>
                  <a:schemeClr val="bg1"/>
                </a:solidFill>
              </a:rPr>
              <a:t>Nurse – you can email and she can translate</a:t>
            </a:r>
          </a:p>
          <a:p>
            <a:pPr marL="342900" indent="-342900">
              <a:buFont typeface="+mj-lt"/>
              <a:buAutoNum type="arabicPeriod"/>
            </a:pPr>
            <a:r>
              <a:rPr lang="en-US" sz="2000" b="1" dirty="0">
                <a:solidFill>
                  <a:schemeClr val="bg1"/>
                </a:solidFill>
              </a:rPr>
              <a:t>Join your classroom teacher’s class Dojo</a:t>
            </a:r>
          </a:p>
          <a:p>
            <a:pPr marL="342900" indent="-342900">
              <a:buFont typeface="+mj-lt"/>
              <a:buAutoNum type="arabicPeriod"/>
            </a:pPr>
            <a:endParaRPr lang="en-US" sz="2000" b="1" dirty="0">
              <a:solidFill>
                <a:schemeClr val="bg1"/>
              </a:solidFill>
            </a:endParaRPr>
          </a:p>
        </p:txBody>
      </p:sp>
      <p:sp>
        <p:nvSpPr>
          <p:cNvPr id="25" name="Rectangle 24">
            <a:extLst>
              <a:ext uri="{FF2B5EF4-FFF2-40B4-BE49-F238E27FC236}">
                <a16:creationId xmlns:a16="http://schemas.microsoft.com/office/drawing/2014/main" id="{7CAA7C23-24E3-4964-8192-5E698396FDB3}"/>
              </a:ext>
            </a:extLst>
          </p:cNvPr>
          <p:cNvSpPr/>
          <p:nvPr/>
        </p:nvSpPr>
        <p:spPr>
          <a:xfrm>
            <a:off x="496673" y="1358078"/>
            <a:ext cx="1300577" cy="646331"/>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C916249-F04C-4DC1-BA6D-AD986C337933}"/>
              </a:ext>
            </a:extLst>
          </p:cNvPr>
          <p:cNvSpPr txBox="1"/>
          <p:nvPr/>
        </p:nvSpPr>
        <p:spPr>
          <a:xfrm>
            <a:off x="496673" y="1358078"/>
            <a:ext cx="1290184" cy="646331"/>
          </a:xfrm>
          <a:prstGeom prst="rect">
            <a:avLst/>
          </a:prstGeom>
          <a:noFill/>
          <a:ln>
            <a:noFill/>
          </a:ln>
        </p:spPr>
        <p:txBody>
          <a:bodyPr wrap="square" rtlCol="0">
            <a:spAutoFit/>
          </a:bodyPr>
          <a:lstStyle/>
          <a:p>
            <a:pPr algn="ctr"/>
            <a:r>
              <a:rPr lang="en-US" b="1" dirty="0">
                <a:solidFill>
                  <a:schemeClr val="bg1"/>
                </a:solidFill>
              </a:rPr>
              <a:t>School Year</a:t>
            </a:r>
          </a:p>
          <a:p>
            <a:pPr algn="ctr"/>
            <a:r>
              <a:rPr lang="en-US" b="1" dirty="0">
                <a:solidFill>
                  <a:schemeClr val="bg1"/>
                </a:solidFill>
              </a:rPr>
              <a:t>Schedule</a:t>
            </a:r>
          </a:p>
        </p:txBody>
      </p:sp>
      <p:pic>
        <p:nvPicPr>
          <p:cNvPr id="61" name="Picture 60">
            <a:extLst>
              <a:ext uri="{FF2B5EF4-FFF2-40B4-BE49-F238E27FC236}">
                <a16:creationId xmlns:a16="http://schemas.microsoft.com/office/drawing/2014/main" id="{42946ECB-3841-4509-BD2B-7ED37BA08C9B}"/>
              </a:ext>
            </a:extLst>
          </p:cNvPr>
          <p:cNvPicPr>
            <a:picLocks noChangeAspect="1"/>
          </p:cNvPicPr>
          <p:nvPr/>
        </p:nvPicPr>
        <p:blipFill rotWithShape="1">
          <a:blip r:embed="rId8"/>
          <a:srcRect l="34332" t="18537" r="33990" b="10440"/>
          <a:stretch/>
        </p:blipFill>
        <p:spPr>
          <a:xfrm>
            <a:off x="574501" y="2401913"/>
            <a:ext cx="1276818" cy="17554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206467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people posing for the camera&#10;&#10;Description automatically generated">
            <a:extLst>
              <a:ext uri="{FF2B5EF4-FFF2-40B4-BE49-F238E27FC236}">
                <a16:creationId xmlns:a16="http://schemas.microsoft.com/office/drawing/2014/main" id="{68F6381C-9651-499F-B4EB-7F2B069F2ED6}"/>
              </a:ext>
            </a:extLst>
          </p:cNvPr>
          <p:cNvPicPr>
            <a:picLocks noChangeAspect="1"/>
          </p:cNvPicPr>
          <p:nvPr/>
        </p:nvPicPr>
        <p:blipFill rotWithShape="1">
          <a:blip r:embed="rId2">
            <a:extLst>
              <a:ext uri="{28A0092B-C50C-407E-A947-70E740481C1C}">
                <a14:useLocalDpi xmlns:a14="http://schemas.microsoft.com/office/drawing/2010/main" val="0"/>
              </a:ext>
            </a:extLst>
          </a:blip>
          <a:srcRect t="8525" r="2" b="39345"/>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8" name="Picture 17" descr="A picture containing person, boy, young, table&#10;&#10;Description automatically generated">
            <a:extLst>
              <a:ext uri="{FF2B5EF4-FFF2-40B4-BE49-F238E27FC236}">
                <a16:creationId xmlns:a16="http://schemas.microsoft.com/office/drawing/2014/main" id="{48563FBC-68A3-474C-8D38-2DFCBC9FB830}"/>
              </a:ext>
            </a:extLst>
          </p:cNvPr>
          <p:cNvPicPr>
            <a:picLocks noChangeAspect="1"/>
          </p:cNvPicPr>
          <p:nvPr/>
        </p:nvPicPr>
        <p:blipFill rotWithShape="1">
          <a:blip r:embed="rId3">
            <a:extLst>
              <a:ext uri="{28A0092B-C50C-407E-A947-70E740481C1C}">
                <a14:useLocalDpi xmlns:a14="http://schemas.microsoft.com/office/drawing/2010/main" val="0"/>
              </a:ext>
            </a:extLst>
          </a:blip>
          <a:srcRect l="13874" r="2754" b="1"/>
          <a:stretch/>
        </p:blipFill>
        <p:spPr>
          <a:xfrm>
            <a:off x="20" y="4069976"/>
            <a:ext cx="3535311" cy="2788023"/>
          </a:xfrm>
          <a:prstGeom prst="rect">
            <a:avLst/>
          </a:prstGeom>
        </p:spPr>
      </p:pic>
      <p:pic>
        <p:nvPicPr>
          <p:cNvPr id="15" name="Picture 14" descr="A person sitting at a table&#10;&#10;Description automatically generated">
            <a:extLst>
              <a:ext uri="{FF2B5EF4-FFF2-40B4-BE49-F238E27FC236}">
                <a16:creationId xmlns:a16="http://schemas.microsoft.com/office/drawing/2014/main" id="{1917485F-DE4B-4FAE-AE22-0CBD0541C016}"/>
              </a:ext>
            </a:extLst>
          </p:cNvPr>
          <p:cNvPicPr>
            <a:picLocks noChangeAspect="1"/>
          </p:cNvPicPr>
          <p:nvPr/>
        </p:nvPicPr>
        <p:blipFill rotWithShape="1">
          <a:blip r:embed="rId4">
            <a:extLst>
              <a:ext uri="{28A0092B-C50C-407E-A947-70E740481C1C}">
                <a14:useLocalDpi xmlns:a14="http://schemas.microsoft.com/office/drawing/2010/main" val="0"/>
              </a:ext>
            </a:extLst>
          </a:blip>
          <a:srcRect l="125" r="127" b="2"/>
          <a:stretch/>
        </p:blipFill>
        <p:spPr>
          <a:xfrm>
            <a:off x="3696199" y="3257176"/>
            <a:ext cx="4789093" cy="3600824"/>
          </a:xfrm>
          <a:prstGeom prst="rect">
            <a:avLst/>
          </a:prstGeom>
        </p:spPr>
      </p:pic>
      <p:pic>
        <p:nvPicPr>
          <p:cNvPr id="5" name="Picture 4" descr="A group of people sitting in a field&#10;&#10;Description automatically generated">
            <a:extLst>
              <a:ext uri="{FF2B5EF4-FFF2-40B4-BE49-F238E27FC236}">
                <a16:creationId xmlns:a16="http://schemas.microsoft.com/office/drawing/2014/main" id="{8F4E52ED-52FA-494F-BA57-264A70B3BFF0}"/>
              </a:ext>
            </a:extLst>
          </p:cNvPr>
          <p:cNvPicPr>
            <a:picLocks noChangeAspect="1"/>
          </p:cNvPicPr>
          <p:nvPr/>
        </p:nvPicPr>
        <p:blipFill rotWithShape="1">
          <a:blip r:embed="rId5">
            <a:extLst>
              <a:ext uri="{28A0092B-C50C-407E-A947-70E740481C1C}">
                <a14:useLocalDpi xmlns:a14="http://schemas.microsoft.com/office/drawing/2010/main" val="0"/>
              </a:ext>
            </a:extLst>
          </a:blip>
          <a:srcRect t="2375" r="1" b="1"/>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9" name="Picture 8" descr="A person standing in front of a wall&#10;&#10;Description automatically generated">
            <a:extLst>
              <a:ext uri="{FF2B5EF4-FFF2-40B4-BE49-F238E27FC236}">
                <a16:creationId xmlns:a16="http://schemas.microsoft.com/office/drawing/2014/main" id="{96B69CAC-0C0E-4B0F-9F38-CCA3F2F0773D}"/>
              </a:ext>
            </a:extLst>
          </p:cNvPr>
          <p:cNvPicPr>
            <a:picLocks noChangeAspect="1"/>
          </p:cNvPicPr>
          <p:nvPr/>
        </p:nvPicPr>
        <p:blipFill rotWithShape="1">
          <a:blip r:embed="rId6">
            <a:extLst>
              <a:ext uri="{28A0092B-C50C-407E-A947-70E740481C1C}">
                <a14:useLocalDpi xmlns:a14="http://schemas.microsoft.com/office/drawing/2010/main" val="0"/>
              </a:ext>
            </a:extLst>
          </a:blip>
          <a:srcRect r="4610" b="-4"/>
          <a:stretch/>
        </p:blipFill>
        <p:spPr>
          <a:xfrm>
            <a:off x="8646161" y="4069976"/>
            <a:ext cx="3545840" cy="2788024"/>
          </a:xfrm>
          <a:prstGeom prst="rect">
            <a:avLst/>
          </a:prstGeom>
        </p:spPr>
      </p:pic>
      <p:sp>
        <p:nvSpPr>
          <p:cNvPr id="2" name="Rectangle 1">
            <a:extLst>
              <a:ext uri="{FF2B5EF4-FFF2-40B4-BE49-F238E27FC236}">
                <a16:creationId xmlns:a16="http://schemas.microsoft.com/office/drawing/2014/main" id="{8023D41D-88C6-400C-9604-762DCBCDB237}"/>
              </a:ext>
            </a:extLst>
          </p:cNvPr>
          <p:cNvSpPr/>
          <p:nvPr/>
        </p:nvSpPr>
        <p:spPr>
          <a:xfrm>
            <a:off x="4503965" y="0"/>
            <a:ext cx="3184071" cy="360082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FFFF00"/>
                </a:solidFill>
              </a:rPr>
              <a:t>Question </a:t>
            </a:r>
          </a:p>
          <a:p>
            <a:pPr algn="ctr"/>
            <a:r>
              <a:rPr lang="en-US" sz="4000" b="1" dirty="0">
                <a:solidFill>
                  <a:srgbClr val="FFFF00"/>
                </a:solidFill>
              </a:rPr>
              <a:t>&amp;</a:t>
            </a:r>
          </a:p>
          <a:p>
            <a:pPr algn="ctr"/>
            <a:r>
              <a:rPr lang="en-US" sz="4000" b="1" dirty="0">
                <a:solidFill>
                  <a:srgbClr val="FFFF00"/>
                </a:solidFill>
              </a:rPr>
              <a:t>Answer Session</a:t>
            </a:r>
          </a:p>
          <a:p>
            <a:pPr algn="ctr"/>
            <a:r>
              <a:rPr lang="en-US" sz="2400" b="1" dirty="0">
                <a:solidFill>
                  <a:srgbClr val="19E709"/>
                </a:solidFill>
              </a:rPr>
              <a:t>Special Thank You to:</a:t>
            </a:r>
          </a:p>
          <a:p>
            <a:pPr algn="ctr"/>
            <a:r>
              <a:rPr lang="en-US" b="1" dirty="0">
                <a:solidFill>
                  <a:srgbClr val="19E709"/>
                </a:solidFill>
              </a:rPr>
              <a:t>Ashley Garcia,</a:t>
            </a:r>
          </a:p>
          <a:p>
            <a:pPr algn="ctr"/>
            <a:r>
              <a:rPr lang="en-US" sz="1400" b="1" dirty="0">
                <a:solidFill>
                  <a:srgbClr val="19E709"/>
                </a:solidFill>
              </a:rPr>
              <a:t>Spanish Interpreter</a:t>
            </a:r>
          </a:p>
          <a:p>
            <a:pPr algn="ctr"/>
            <a:r>
              <a:rPr lang="en-US" sz="1400" b="1" dirty="0">
                <a:solidFill>
                  <a:srgbClr val="19E709"/>
                </a:solidFill>
              </a:rPr>
              <a:t>Stockton University Education Student</a:t>
            </a:r>
          </a:p>
        </p:txBody>
      </p:sp>
    </p:spTree>
    <p:extLst>
      <p:ext uri="{BB962C8B-B14F-4D97-AF65-F5344CB8AC3E}">
        <p14:creationId xmlns:p14="http://schemas.microsoft.com/office/powerpoint/2010/main" val="3477701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EF917D8-DACA-4480-90F8-BE96C83A627F}"/>
              </a:ext>
            </a:extLst>
          </p:cNvPr>
          <p:cNvSpPr/>
          <p:nvPr/>
        </p:nvSpPr>
        <p:spPr>
          <a:xfrm>
            <a:off x="0" y="0"/>
            <a:ext cx="12192000" cy="1349829"/>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 up of a logo&#10;&#10;Description automatically generated">
            <a:extLst>
              <a:ext uri="{FF2B5EF4-FFF2-40B4-BE49-F238E27FC236}">
                <a16:creationId xmlns:a16="http://schemas.microsoft.com/office/drawing/2014/main" id="{1B6B8536-CA67-4A61-8299-B3069C6562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0907" y="156194"/>
            <a:ext cx="1037439" cy="1037439"/>
          </a:xfrm>
          <a:prstGeom prst="rect">
            <a:avLst/>
          </a:prstGeom>
        </p:spPr>
      </p:pic>
      <p:sp>
        <p:nvSpPr>
          <p:cNvPr id="7" name="TextBox 6">
            <a:extLst>
              <a:ext uri="{FF2B5EF4-FFF2-40B4-BE49-F238E27FC236}">
                <a16:creationId xmlns:a16="http://schemas.microsoft.com/office/drawing/2014/main" id="{9691C972-7016-4DE7-8262-0C31934F8663}"/>
              </a:ext>
            </a:extLst>
          </p:cNvPr>
          <p:cNvSpPr txBox="1"/>
          <p:nvPr/>
        </p:nvSpPr>
        <p:spPr>
          <a:xfrm>
            <a:off x="1979253" y="177970"/>
            <a:ext cx="10042558" cy="1015663"/>
          </a:xfrm>
          <a:prstGeom prst="rect">
            <a:avLst/>
          </a:prstGeom>
          <a:noFill/>
        </p:spPr>
        <p:txBody>
          <a:bodyPr wrap="square" rtlCol="0">
            <a:spAutoFit/>
          </a:bodyPr>
          <a:lstStyle/>
          <a:p>
            <a:r>
              <a:rPr lang="en-US" sz="6000" dirty="0">
                <a:solidFill>
                  <a:srgbClr val="C00000"/>
                </a:solidFill>
              </a:rPr>
              <a:t>Cecil Collins Elementary School</a:t>
            </a:r>
          </a:p>
        </p:txBody>
      </p:sp>
      <p:sp>
        <p:nvSpPr>
          <p:cNvPr id="12" name="TextBox 11">
            <a:extLst>
              <a:ext uri="{FF2B5EF4-FFF2-40B4-BE49-F238E27FC236}">
                <a16:creationId xmlns:a16="http://schemas.microsoft.com/office/drawing/2014/main" id="{DFB9A578-B67C-41DC-85A6-BD2005A780C2}"/>
              </a:ext>
            </a:extLst>
          </p:cNvPr>
          <p:cNvSpPr txBox="1"/>
          <p:nvPr/>
        </p:nvSpPr>
        <p:spPr>
          <a:xfrm>
            <a:off x="7975601" y="4549676"/>
            <a:ext cx="4216400" cy="2677656"/>
          </a:xfrm>
          <a:prstGeom prst="rect">
            <a:avLst/>
          </a:prstGeom>
          <a:noFill/>
        </p:spPr>
        <p:txBody>
          <a:bodyPr wrap="square" rtlCol="0">
            <a:spAutoFit/>
          </a:bodyPr>
          <a:lstStyle/>
          <a:p>
            <a:r>
              <a:rPr lang="en-US" sz="2400" b="1" dirty="0">
                <a:latin typeface="Lucida Console" panose="020B0609040504020204" pitchFamily="49" charset="0"/>
              </a:rPr>
              <a:t>Mrs. Lynn Cruse</a:t>
            </a:r>
          </a:p>
          <a:p>
            <a:r>
              <a:rPr lang="en-US" sz="2400" b="1" dirty="0">
                <a:latin typeface="Lucida Console" panose="020B0609040504020204" pitchFamily="49" charset="0"/>
              </a:rPr>
              <a:t>ESL Teacher</a:t>
            </a:r>
            <a:endParaRPr lang="en-US" sz="2400" dirty="0"/>
          </a:p>
          <a:p>
            <a:r>
              <a:rPr lang="en-US" sz="2400" b="1" dirty="0"/>
              <a:t>E-mail: lcruse@barnegatschools.com</a:t>
            </a:r>
          </a:p>
          <a:p>
            <a:r>
              <a:rPr lang="en-US" sz="2400" b="1" dirty="0"/>
              <a:t>Phone: 609-698-5800  </a:t>
            </a:r>
          </a:p>
          <a:p>
            <a:r>
              <a:rPr lang="en-US" sz="2400" b="1" dirty="0"/>
              <a:t>       X57113</a:t>
            </a:r>
          </a:p>
          <a:p>
            <a:endParaRPr lang="en-US" sz="2400" b="1" dirty="0"/>
          </a:p>
        </p:txBody>
      </p:sp>
    </p:spTree>
    <p:extLst>
      <p:ext uri="{BB962C8B-B14F-4D97-AF65-F5344CB8AC3E}">
        <p14:creationId xmlns:p14="http://schemas.microsoft.com/office/powerpoint/2010/main" val="2079012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a:hlinkClick r:id="rId2" action="ppaction://hlinksldjump"/>
            <a:extLst>
              <a:ext uri="{FF2B5EF4-FFF2-40B4-BE49-F238E27FC236}">
                <a16:creationId xmlns:a16="http://schemas.microsoft.com/office/drawing/2014/main" id="{26F50668-6FED-4D37-AF86-0484F7DCFB66}"/>
              </a:ext>
            </a:extLst>
          </p:cNvPr>
          <p:cNvSpPr/>
          <p:nvPr/>
        </p:nvSpPr>
        <p:spPr>
          <a:xfrm>
            <a:off x="228600" y="6335486"/>
            <a:ext cx="849086" cy="3429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EA688F6-0A7B-4A7A-8877-5B44B114EE30}"/>
              </a:ext>
            </a:extLst>
          </p:cNvPr>
          <p:cNvPicPr>
            <a:picLocks noChangeAspect="1"/>
          </p:cNvPicPr>
          <p:nvPr/>
        </p:nvPicPr>
        <p:blipFill rotWithShape="1">
          <a:blip r:embed="rId3"/>
          <a:srcRect l="34332" t="18537" r="33990" b="10440"/>
          <a:stretch/>
        </p:blipFill>
        <p:spPr>
          <a:xfrm>
            <a:off x="3693160" y="125367"/>
            <a:ext cx="4805680" cy="66072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974544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606FB2-122E-4B5A-B615-FFE806701F39}"/>
              </a:ext>
            </a:extLst>
          </p:cNvPr>
          <p:cNvSpPr/>
          <p:nvPr/>
        </p:nvSpPr>
        <p:spPr>
          <a:xfrm>
            <a:off x="3048000" y="1720840"/>
            <a:ext cx="6096000" cy="6186309"/>
          </a:xfrm>
          <a:prstGeom prst="rect">
            <a:avLst/>
          </a:prstGeom>
        </p:spPr>
        <p:txBody>
          <a:bodyPr>
            <a:spAutoFit/>
          </a:bodyPr>
          <a:lstStyle/>
          <a:p>
            <a:r>
              <a:rPr lang="en-US" dirty="0"/>
              <a:t> Text -    To:   81010</a:t>
            </a:r>
          </a:p>
          <a:p>
            <a:r>
              <a:rPr lang="en-US" dirty="0"/>
              <a:t>Enter in message window:  @</a:t>
            </a:r>
            <a:r>
              <a:rPr lang="en-US" dirty="0" err="1"/>
              <a:t>eslcruse</a:t>
            </a:r>
            <a:endParaRPr lang="en-US" dirty="0"/>
          </a:p>
          <a:p>
            <a:r>
              <a:rPr lang="en-US" dirty="0"/>
              <a:t>      3.   Type in your name - enter</a:t>
            </a:r>
          </a:p>
          <a:p>
            <a:r>
              <a:rPr lang="en-US" dirty="0"/>
              <a:t>      4.   Type in parent - enter</a:t>
            </a:r>
          </a:p>
          <a:p>
            <a:r>
              <a:rPr lang="en-US" dirty="0"/>
              <a:t>You will now get messages from the ESL department/Mrs. Cruse!!!</a:t>
            </a:r>
          </a:p>
          <a:p>
            <a:endParaRPr lang="en-US" dirty="0"/>
          </a:p>
          <a:p>
            <a:endParaRPr lang="en-US" dirty="0"/>
          </a:p>
          <a:p>
            <a:r>
              <a:rPr lang="es-ES" dirty="0"/>
              <a:t>Texto - Para: 81010</a:t>
            </a:r>
          </a:p>
          <a:p>
            <a:r>
              <a:rPr lang="es-ES" dirty="0"/>
              <a:t>Ingrese en la ventana del mensaje: @</a:t>
            </a:r>
            <a:r>
              <a:rPr lang="es-ES" dirty="0" err="1"/>
              <a:t>eslcruse</a:t>
            </a:r>
            <a:endParaRPr lang="es-ES" dirty="0"/>
          </a:p>
          <a:p>
            <a:r>
              <a:rPr lang="es-ES" dirty="0"/>
              <a:t>      3. Escriba su nombre - ingrese</a:t>
            </a:r>
          </a:p>
          <a:p>
            <a:r>
              <a:rPr lang="es-ES" dirty="0"/>
              <a:t>      4. Escriba padre - ingrese</a:t>
            </a:r>
          </a:p>
          <a:p>
            <a:r>
              <a:rPr lang="es-ES" dirty="0"/>
              <a:t>Ahora recibirá mensajes del departamento de ESL / Sra. Cruse !!!</a:t>
            </a:r>
            <a:endParaRPr lang="en-US" dirty="0"/>
          </a:p>
          <a:p>
            <a:endParaRPr lang="en-US" dirty="0"/>
          </a:p>
          <a:p>
            <a:endParaRPr lang="en-US" dirty="0"/>
          </a:p>
          <a:p>
            <a:endParaRPr lang="en-US" dirty="0"/>
          </a:p>
          <a:p>
            <a:r>
              <a:rPr lang="en-US" dirty="0"/>
              <a:t>Email/</a:t>
            </a:r>
            <a:r>
              <a:rPr lang="en-US" dirty="0" err="1"/>
              <a:t>Correo</a:t>
            </a:r>
            <a:r>
              <a:rPr lang="en-US" dirty="0"/>
              <a:t> </a:t>
            </a:r>
            <a:r>
              <a:rPr lang="en-US" dirty="0" err="1"/>
              <a:t>Electronico</a:t>
            </a:r>
            <a:r>
              <a:rPr lang="en-US" dirty="0"/>
              <a:t>:  lcruse@barnegatschools.com</a:t>
            </a:r>
          </a:p>
          <a:p>
            <a:endParaRPr lang="en-US" dirty="0"/>
          </a:p>
          <a:p>
            <a:endParaRPr lang="en-US" dirty="0"/>
          </a:p>
          <a:p>
            <a:endParaRPr lang="en-US" dirty="0"/>
          </a:p>
          <a:p>
            <a:r>
              <a:rPr lang="en-US" dirty="0"/>
              <a:t>Email:  lcruse@barnegatschools.com</a:t>
            </a:r>
          </a:p>
        </p:txBody>
      </p:sp>
      <p:sp>
        <p:nvSpPr>
          <p:cNvPr id="3" name="AutoShape 2" descr="https://lh3.googleusercontent.com/cO__UwILtP_OQRRAKV3K1CRPmv8RQ_I6pXKIhfBKoLY_Aa9005DOM--rwSQB73ZCNmK1OxkQ66KJJ0Vko42aDsHfdTjRuSA0HxvxYfyNjqJuMoLOT8AZGfr0uRoYtwk9=s0">
            <a:extLst>
              <a:ext uri="{FF2B5EF4-FFF2-40B4-BE49-F238E27FC236}">
                <a16:creationId xmlns:a16="http://schemas.microsoft.com/office/drawing/2014/main" id="{E52FE613-C7EF-4248-BE2C-16203FE90E7D}"/>
              </a:ext>
            </a:extLst>
          </p:cNvPr>
          <p:cNvSpPr>
            <a:spLocks noChangeAspect="1" noChangeArrowheads="1"/>
          </p:cNvSpPr>
          <p:nvPr/>
        </p:nvSpPr>
        <p:spPr bwMode="auto">
          <a:xfrm>
            <a:off x="10210800" y="1720840"/>
            <a:ext cx="1793240" cy="26276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ttps://lh3.googleusercontent.com/cO__UwILtP_OQRRAKV3K1CRPmv8RQ_I6pXKIhfBKoLY_Aa9005DOM--rwSQB73ZCNmK1OxkQ66KJJ0Vko42aDsHfdTjRuSA0HxvxYfyNjqJuMoLOT8AZGfr0uRoYtwk9=s0">
            <a:extLst>
              <a:ext uri="{FF2B5EF4-FFF2-40B4-BE49-F238E27FC236}">
                <a16:creationId xmlns:a16="http://schemas.microsoft.com/office/drawing/2014/main" id="{2FAD0063-A89B-4D3E-9415-3B112BA3C98B}"/>
              </a:ext>
            </a:extLst>
          </p:cNvPr>
          <p:cNvSpPr>
            <a:spLocks noChangeAspect="1" noChangeArrowheads="1"/>
          </p:cNvSpPr>
          <p:nvPr/>
        </p:nvSpPr>
        <p:spPr bwMode="auto">
          <a:xfrm flipH="1" flipV="1">
            <a:off x="3185160" y="518160"/>
            <a:ext cx="2910840" cy="291084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TextBox 4">
            <a:extLst>
              <a:ext uri="{FF2B5EF4-FFF2-40B4-BE49-F238E27FC236}">
                <a16:creationId xmlns:a16="http://schemas.microsoft.com/office/drawing/2014/main" id="{9B06AAEE-73C9-4198-AC3C-4919FFA7665F}"/>
              </a:ext>
            </a:extLst>
          </p:cNvPr>
          <p:cNvSpPr txBox="1"/>
          <p:nvPr/>
        </p:nvSpPr>
        <p:spPr>
          <a:xfrm>
            <a:off x="1051560" y="711348"/>
            <a:ext cx="9784080" cy="769441"/>
          </a:xfrm>
          <a:prstGeom prst="rect">
            <a:avLst/>
          </a:prstGeom>
          <a:noFill/>
        </p:spPr>
        <p:txBody>
          <a:bodyPr wrap="square" rtlCol="0">
            <a:spAutoFit/>
          </a:bodyPr>
          <a:lstStyle/>
          <a:p>
            <a:pPr algn="ctr"/>
            <a:r>
              <a:rPr lang="en-US" sz="4400" dirty="0"/>
              <a:t>Remind APP</a:t>
            </a:r>
          </a:p>
        </p:txBody>
      </p:sp>
      <p:sp>
        <p:nvSpPr>
          <p:cNvPr id="6" name="AutoShape 6" descr="https://lh6.googleusercontent.com/ub_zo9b-ZfIUN5qxR0aIWu-0nntbj6Jhib6lFgCPrhMLUXENCHvPz5_9iB-lu93Czdd5IQtKZHDo5AEJIss2eXVj7kKMignx4QVjeA4-1H52TMQESZFsDmHAzw5TNnTQ=s0">
            <a:extLst>
              <a:ext uri="{FF2B5EF4-FFF2-40B4-BE49-F238E27FC236}">
                <a16:creationId xmlns:a16="http://schemas.microsoft.com/office/drawing/2014/main" id="{E1D33930-E712-4C59-B286-6FCA209890B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8" descr="https://lh6.googleusercontent.com/lG4PBD9v0Gal91Fu6dpHOJRWJBp4Nozo3fwYbflwwWaynd5H-wedL7k7aOI9oYbdDVMD92IZqFnxLD8ZBSM771uC7oA78dOh88PtN3cx66KKj8Vu788WkO5odkS3s1Q7=s0">
            <a:extLst>
              <a:ext uri="{FF2B5EF4-FFF2-40B4-BE49-F238E27FC236}">
                <a16:creationId xmlns:a16="http://schemas.microsoft.com/office/drawing/2014/main" id="{DE9980F5-F99C-4512-BF75-8073BA919FB7}"/>
              </a:ext>
            </a:extLst>
          </p:cNvPr>
          <p:cNvSpPr>
            <a:spLocks noChangeAspect="1" noChangeArrowheads="1"/>
          </p:cNvSpPr>
          <p:nvPr/>
        </p:nvSpPr>
        <p:spPr bwMode="auto">
          <a:xfrm flipH="1" flipV="1">
            <a:off x="9144000" y="1287780"/>
            <a:ext cx="2458720" cy="1943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10" descr="https://lh6.googleusercontent.com/lG4PBD9v0Gal91Fu6dpHOJRWJBp4Nozo3fwYbflwwWaynd5H-wedL7k7aOI9oYbdDVMD92IZqFnxLD8ZBSM771uC7oA78dOh88PtN3cx66KKj8Vu788WkO5odkS3s1Q7=s0">
            <a:extLst>
              <a:ext uri="{FF2B5EF4-FFF2-40B4-BE49-F238E27FC236}">
                <a16:creationId xmlns:a16="http://schemas.microsoft.com/office/drawing/2014/main" id="{44AA00E3-8D6A-4AA3-8341-66C80F8EB7B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9">
            <a:extLst>
              <a:ext uri="{FF2B5EF4-FFF2-40B4-BE49-F238E27FC236}">
                <a16:creationId xmlns:a16="http://schemas.microsoft.com/office/drawing/2014/main" id="{E2690D46-0B4B-462F-91AA-1BB844688EE7}"/>
              </a:ext>
            </a:extLst>
          </p:cNvPr>
          <p:cNvPicPr>
            <a:picLocks noChangeAspect="1"/>
          </p:cNvPicPr>
          <p:nvPr/>
        </p:nvPicPr>
        <p:blipFill>
          <a:blip r:embed="rId2"/>
          <a:stretch>
            <a:fillRect/>
          </a:stretch>
        </p:blipFill>
        <p:spPr>
          <a:xfrm>
            <a:off x="770572" y="101282"/>
            <a:ext cx="2695575" cy="1695450"/>
          </a:xfrm>
          <a:prstGeom prst="rect">
            <a:avLst/>
          </a:prstGeom>
        </p:spPr>
      </p:pic>
      <p:sp>
        <p:nvSpPr>
          <p:cNvPr id="11" name="AutoShape 12" descr="Free Free Cell Phone Clipart, Download Free Free Cell Phone Clipart png  images, Free ClipArts on Clipart Library">
            <a:extLst>
              <a:ext uri="{FF2B5EF4-FFF2-40B4-BE49-F238E27FC236}">
                <a16:creationId xmlns:a16="http://schemas.microsoft.com/office/drawing/2014/main" id="{47A5E819-BFA8-43FF-82D8-0988297D663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Picture 12">
            <a:extLst>
              <a:ext uri="{FF2B5EF4-FFF2-40B4-BE49-F238E27FC236}">
                <a16:creationId xmlns:a16="http://schemas.microsoft.com/office/drawing/2014/main" id="{542931E4-6DB7-4A1B-A109-CEB815C03974}"/>
              </a:ext>
            </a:extLst>
          </p:cNvPr>
          <p:cNvPicPr>
            <a:picLocks noChangeAspect="1"/>
          </p:cNvPicPr>
          <p:nvPr/>
        </p:nvPicPr>
        <p:blipFill>
          <a:blip r:embed="rId3"/>
          <a:stretch>
            <a:fillRect/>
          </a:stretch>
        </p:blipFill>
        <p:spPr>
          <a:xfrm>
            <a:off x="8460105" y="146267"/>
            <a:ext cx="2228850" cy="2047875"/>
          </a:xfrm>
          <a:prstGeom prst="rect">
            <a:avLst/>
          </a:prstGeom>
        </p:spPr>
      </p:pic>
      <p:pic>
        <p:nvPicPr>
          <p:cNvPr id="15" name="Picture 14">
            <a:extLst>
              <a:ext uri="{FF2B5EF4-FFF2-40B4-BE49-F238E27FC236}">
                <a16:creationId xmlns:a16="http://schemas.microsoft.com/office/drawing/2014/main" id="{9418B838-EBB6-41B0-AFA4-7F686F0730F8}"/>
              </a:ext>
            </a:extLst>
          </p:cNvPr>
          <p:cNvPicPr>
            <a:picLocks noChangeAspect="1"/>
          </p:cNvPicPr>
          <p:nvPr/>
        </p:nvPicPr>
        <p:blipFill>
          <a:blip r:embed="rId4"/>
          <a:stretch>
            <a:fillRect/>
          </a:stretch>
        </p:blipFill>
        <p:spPr>
          <a:xfrm>
            <a:off x="8288583" y="3553460"/>
            <a:ext cx="3267147" cy="2297213"/>
          </a:xfrm>
          <a:prstGeom prst="rect">
            <a:avLst/>
          </a:prstGeom>
        </p:spPr>
      </p:pic>
      <p:cxnSp>
        <p:nvCxnSpPr>
          <p:cNvPr id="17" name="Straight Arrow Connector 16">
            <a:extLst>
              <a:ext uri="{FF2B5EF4-FFF2-40B4-BE49-F238E27FC236}">
                <a16:creationId xmlns:a16="http://schemas.microsoft.com/office/drawing/2014/main" id="{0DE19830-FEDA-469D-99D0-14BB1C890D07}"/>
              </a:ext>
            </a:extLst>
          </p:cNvPr>
          <p:cNvCxnSpPr>
            <a:cxnSpLocks/>
          </p:cNvCxnSpPr>
          <p:nvPr/>
        </p:nvCxnSpPr>
        <p:spPr>
          <a:xfrm>
            <a:off x="6756400" y="2213610"/>
            <a:ext cx="3616960" cy="21348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CAFDA241-CAB4-4ABE-85E5-1AD4CD6AB29E}"/>
              </a:ext>
            </a:extLst>
          </p:cNvPr>
          <p:cNvCxnSpPr/>
          <p:nvPr/>
        </p:nvCxnSpPr>
        <p:spPr>
          <a:xfrm>
            <a:off x="4998330" y="1781572"/>
            <a:ext cx="51190" cy="65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2C89510-276C-494D-9004-926903B4BF7F}"/>
              </a:ext>
            </a:extLst>
          </p:cNvPr>
          <p:cNvCxnSpPr>
            <a:cxnSpLocks/>
          </p:cNvCxnSpPr>
          <p:nvPr/>
        </p:nvCxnSpPr>
        <p:spPr>
          <a:xfrm>
            <a:off x="4998330" y="1882130"/>
            <a:ext cx="4303150" cy="3065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0611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48220B5-99D2-43B2-8AD8-F71A1BF1CF68}"/>
              </a:ext>
            </a:extLst>
          </p:cNvPr>
          <p:cNvSpPr/>
          <p:nvPr/>
        </p:nvSpPr>
        <p:spPr>
          <a:xfrm>
            <a:off x="-1" y="0"/>
            <a:ext cx="8017329" cy="1243318"/>
          </a:xfrm>
          <a:prstGeom prst="rect">
            <a:avLst/>
          </a:prstGeom>
          <a:solidFill>
            <a:srgbClr val="101C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Welcome ~ Bienvidos ~ 欢迎</a:t>
            </a:r>
            <a:endParaRPr lang="en-US" sz="3600" dirty="0"/>
          </a:p>
        </p:txBody>
      </p:sp>
      <p:pic>
        <p:nvPicPr>
          <p:cNvPr id="3" name="Picture 2" descr="A picture containing indoor, photo, covered, area&#10;&#10;Description automatically generated">
            <a:extLst>
              <a:ext uri="{FF2B5EF4-FFF2-40B4-BE49-F238E27FC236}">
                <a16:creationId xmlns:a16="http://schemas.microsoft.com/office/drawing/2014/main" id="{F13C12F3-AD0B-48E0-BA32-E581C52D86F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r="18375"/>
          <a:stretch/>
        </p:blipFill>
        <p:spPr>
          <a:xfrm>
            <a:off x="7743168" y="0"/>
            <a:ext cx="4448832" cy="6875629"/>
          </a:xfrm>
          <a:prstGeom prst="rect">
            <a:avLst/>
          </a:prstGeom>
        </p:spPr>
      </p:pic>
      <p:sp>
        <p:nvSpPr>
          <p:cNvPr id="9" name="TextBox 8">
            <a:extLst>
              <a:ext uri="{FF2B5EF4-FFF2-40B4-BE49-F238E27FC236}">
                <a16:creationId xmlns:a16="http://schemas.microsoft.com/office/drawing/2014/main" id="{EA3886CA-B786-4A13-8914-0D05170A94E5}"/>
              </a:ext>
            </a:extLst>
          </p:cNvPr>
          <p:cNvSpPr txBox="1"/>
          <p:nvPr/>
        </p:nvSpPr>
        <p:spPr>
          <a:xfrm>
            <a:off x="-1" y="1243318"/>
            <a:ext cx="7743169" cy="5632311"/>
          </a:xfrm>
          <a:prstGeom prst="rect">
            <a:avLst/>
          </a:prstGeom>
          <a:noFill/>
        </p:spPr>
        <p:txBody>
          <a:bodyPr wrap="square">
            <a:spAutoFit/>
          </a:bodyPr>
          <a:lstStyle/>
          <a:p>
            <a:pPr lvl="0" fontAlgn="base">
              <a:spcBef>
                <a:spcPts val="0"/>
              </a:spcBef>
              <a:spcAft>
                <a:spcPts val="0"/>
              </a:spcAft>
              <a:tabLst>
                <a:tab pos="457200" algn="l"/>
              </a:tabLst>
            </a:pPr>
            <a:r>
              <a:rPr lang="en-US" sz="2400" dirty="0">
                <a:solidFill>
                  <a:srgbClr val="000000"/>
                </a:solidFill>
                <a:effectLst/>
                <a:latin typeface="Arial" panose="020B0604020202020204" pitchFamily="34" charset="0"/>
                <a:cs typeface="Arial" panose="020B0604020202020204" pitchFamily="34" charset="0"/>
              </a:rPr>
              <a:t>This is my 12th year teaching ESL in the Barnegat district.</a:t>
            </a:r>
            <a:endParaRPr lang="en-US" sz="3600" dirty="0">
              <a:solidFill>
                <a:srgbClr val="000000"/>
              </a:solidFill>
              <a:latin typeface="Arial" panose="020B0604020202020204" pitchFamily="34" charset="0"/>
              <a:cs typeface="Arial" panose="020B0604020202020204" pitchFamily="34" charset="0"/>
            </a:endParaRPr>
          </a:p>
          <a:p>
            <a:pPr lvl="0" fontAlgn="base">
              <a:spcBef>
                <a:spcPts val="0"/>
              </a:spcBef>
              <a:spcAft>
                <a:spcPts val="0"/>
              </a:spcAft>
              <a:tabLst>
                <a:tab pos="457200" algn="l"/>
              </a:tabLst>
            </a:pPr>
            <a:r>
              <a:rPr lang="en-US" sz="2400" dirty="0">
                <a:solidFill>
                  <a:srgbClr val="000000"/>
                </a:solidFill>
                <a:effectLst/>
                <a:highlight>
                  <a:srgbClr val="FFFF00"/>
                </a:highlight>
                <a:latin typeface="Arial" panose="020B0604020202020204" pitchFamily="34" charset="0"/>
                <a:cs typeface="Arial" panose="020B0604020202020204" pitchFamily="34" charset="0"/>
              </a:rPr>
              <a:t>Este es mi  </a:t>
            </a:r>
            <a:r>
              <a:rPr lang="en-US" sz="2400" dirty="0" err="1">
                <a:solidFill>
                  <a:srgbClr val="000000"/>
                </a:solidFill>
                <a:effectLst/>
                <a:highlight>
                  <a:srgbClr val="FFFF00"/>
                </a:highlight>
                <a:latin typeface="Arial" panose="020B0604020202020204" pitchFamily="34" charset="0"/>
                <a:cs typeface="Arial" panose="020B0604020202020204" pitchFamily="34" charset="0"/>
              </a:rPr>
              <a:t>doceava</a:t>
            </a:r>
            <a:r>
              <a:rPr lang="en-US" sz="2400" dirty="0">
                <a:solidFill>
                  <a:srgbClr val="000000"/>
                </a:solidFill>
                <a:effectLst/>
                <a:highlight>
                  <a:srgbClr val="FFFF00"/>
                </a:highlight>
                <a:latin typeface="Arial" panose="020B0604020202020204" pitchFamily="34" charset="0"/>
                <a:cs typeface="Arial" panose="020B0604020202020204" pitchFamily="34" charset="0"/>
              </a:rPr>
              <a:t> </a:t>
            </a:r>
            <a:r>
              <a:rPr lang="en-US" sz="2400" dirty="0" err="1">
                <a:solidFill>
                  <a:srgbClr val="000000"/>
                </a:solidFill>
                <a:effectLst/>
                <a:highlight>
                  <a:srgbClr val="FFFF00"/>
                </a:highlight>
                <a:latin typeface="Arial" panose="020B0604020202020204" pitchFamily="34" charset="0"/>
                <a:cs typeface="Arial" panose="020B0604020202020204" pitchFamily="34" charset="0"/>
              </a:rPr>
              <a:t>año</a:t>
            </a:r>
            <a:r>
              <a:rPr lang="en-US" sz="2400" dirty="0">
                <a:solidFill>
                  <a:srgbClr val="000000"/>
                </a:solidFill>
                <a:effectLst/>
                <a:highlight>
                  <a:srgbClr val="FFFF00"/>
                </a:highlight>
                <a:latin typeface="Arial" panose="020B0604020202020204" pitchFamily="34" charset="0"/>
                <a:cs typeface="Arial" panose="020B0604020202020204" pitchFamily="34" charset="0"/>
              </a:rPr>
              <a:t> enseñando ESL en el barrio de Barnegat.</a:t>
            </a:r>
            <a:endParaRPr lang="en-US" sz="3600" dirty="0">
              <a:solidFill>
                <a:srgbClr val="000000"/>
              </a:solidFill>
              <a:effectLst/>
              <a:highlight>
                <a:srgbClr val="FFFF00"/>
              </a:highlight>
              <a:latin typeface="Arial" panose="020B0604020202020204" pitchFamily="34" charset="0"/>
              <a:cs typeface="Arial" panose="020B0604020202020204" pitchFamily="34" charset="0"/>
            </a:endParaRPr>
          </a:p>
          <a:p>
            <a:pPr lvl="0" fontAlgn="base">
              <a:spcBef>
                <a:spcPts val="0"/>
              </a:spcBef>
              <a:spcAft>
                <a:spcPts val="0"/>
              </a:spcAft>
              <a:tabLst>
                <a:tab pos="457200" algn="l"/>
              </a:tabLst>
            </a:pPr>
            <a:r>
              <a:rPr lang="en-US" sz="2400" dirty="0">
                <a:solidFill>
                  <a:srgbClr val="000000"/>
                </a:solidFill>
                <a:effectLst/>
                <a:latin typeface="Arial" panose="020B0604020202020204" pitchFamily="34" charset="0"/>
                <a:cs typeface="Arial" panose="020B0604020202020204" pitchFamily="34" charset="0"/>
              </a:rPr>
              <a:t>I am very excited about working with your child this year. We are going to have a great time and learn a lot together! </a:t>
            </a:r>
            <a:endParaRPr lang="en-US" sz="3600" dirty="0">
              <a:solidFill>
                <a:srgbClr val="000000"/>
              </a:solidFill>
              <a:latin typeface="Arial" panose="020B0604020202020204" pitchFamily="34" charset="0"/>
              <a:cs typeface="Arial" panose="020B0604020202020204" pitchFamily="34" charset="0"/>
            </a:endParaRPr>
          </a:p>
          <a:p>
            <a:pPr lvl="0" fontAlgn="base">
              <a:spcBef>
                <a:spcPts val="0"/>
              </a:spcBef>
              <a:spcAft>
                <a:spcPts val="0"/>
              </a:spcAft>
              <a:tabLst>
                <a:tab pos="457200" algn="l"/>
              </a:tabLst>
            </a:pPr>
            <a:r>
              <a:rPr lang="en-US" sz="24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Estoy muy emocionado de trabajar con sus hijos este año. La vamos a pasar muy bien y aprender mucho juntos!</a:t>
            </a:r>
            <a:endParaRPr lang="en-US" sz="20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lvl="0" fontAlgn="base">
              <a:spcBef>
                <a:spcPts val="0"/>
              </a:spcBef>
              <a:spcAft>
                <a:spcPts val="0"/>
              </a:spcAft>
              <a:tabLst>
                <a:tab pos="457200" algn="l"/>
              </a:tabLst>
            </a:pPr>
            <a:r>
              <a:rPr lang="en-US" sz="2400" dirty="0">
                <a:solidFill>
                  <a:srgbClr val="000000"/>
                </a:solidFill>
                <a:effectLst/>
                <a:latin typeface="Arial" panose="020B0604020202020204" pitchFamily="34" charset="0"/>
                <a:cs typeface="Arial" panose="020B0604020202020204" pitchFamily="34" charset="0"/>
              </a:rPr>
              <a:t>I have a teacher page on the Barnegat School’s website, which you can find helpful.</a:t>
            </a:r>
          </a:p>
          <a:p>
            <a:pPr lvl="0" fontAlgn="base">
              <a:spcBef>
                <a:spcPts val="0"/>
              </a:spcBef>
              <a:spcAft>
                <a:spcPts val="0"/>
              </a:spcAft>
              <a:tabLst>
                <a:tab pos="457200" algn="l"/>
              </a:tabLst>
            </a:pPr>
            <a:r>
              <a:rPr lang="en-US" sz="24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Tengo mi pagina de professora en el sitio web de Barnegat School que les pueda ser de ayuda.</a:t>
            </a:r>
          </a:p>
          <a:p>
            <a:pPr lvl="0" algn="ctr" fontAlgn="base">
              <a:spcBef>
                <a:spcPts val="0"/>
              </a:spcBef>
              <a:spcAft>
                <a:spcPts val="0"/>
              </a:spcAft>
              <a:tabLst>
                <a:tab pos="457200" algn="l"/>
              </a:tabLst>
            </a:pP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hlinkClick r:id="rId4"/>
              </a:rPr>
              <a:t>https://www.barnegatschools.com/Domain/1998</a:t>
            </a:r>
            <a:r>
              <a:rPr lang="en-US" sz="2400" dirty="0">
                <a:solidFill>
                  <a:srgbClr val="000000"/>
                </a:solidFill>
                <a:latin typeface="Arial" panose="020B0604020202020204" pitchFamily="34" charset="0"/>
                <a:ea typeface="Calibri" panose="020F0502020204030204" pitchFamily="34" charset="0"/>
                <a:cs typeface="Arial" panose="020B0604020202020204" pitchFamily="34" charset="0"/>
              </a:rPr>
              <a:t> </a:t>
            </a:r>
            <a:endParaRPr lang="en-US" dirty="0">
              <a:effectLst/>
              <a:latin typeface="Calibri" panose="020F0502020204030204" pitchFamily="34" charset="0"/>
              <a:ea typeface="Calibri" panose="020F0502020204030204" pitchFamily="34" charset="0"/>
            </a:endParaRPr>
          </a:p>
        </p:txBody>
      </p:sp>
      <p:sp>
        <p:nvSpPr>
          <p:cNvPr id="2" name="Rectangle 1">
            <a:extLst>
              <a:ext uri="{FF2B5EF4-FFF2-40B4-BE49-F238E27FC236}">
                <a16:creationId xmlns:a16="http://schemas.microsoft.com/office/drawing/2014/main" id="{46D8B549-5DC3-4C37-A7CA-F185807111C9}"/>
              </a:ext>
            </a:extLst>
          </p:cNvPr>
          <p:cNvSpPr>
            <a:spLocks noChangeArrowheads="1"/>
          </p:cNvSpPr>
          <p:nvPr/>
        </p:nvSpPr>
        <p:spPr bwMode="auto">
          <a:xfrm>
            <a:off x="0" y="0"/>
            <a:ext cx="12192000" cy="457200"/>
          </a:xfrm>
          <a:prstGeom prst="rect">
            <a:avLst/>
          </a:prstGeom>
          <a:solidFill>
            <a:srgbClr val="F8F9F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12696" rIns="0" bIns="-12696"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n-US" sz="2100" b="0" i="0" u="none" strike="noStrike" cap="none" normalizeH="0" baseline="0">
                <a:ln>
                  <a:noFill/>
                </a:ln>
                <a:solidFill>
                  <a:srgbClr val="202124"/>
                </a:solidFill>
                <a:effectLst/>
                <a:latin typeface="inherit"/>
              </a:rPr>
              <a:t>duodécimo</a:t>
            </a:r>
            <a:r>
              <a:rPr kumimoji="0" lang="es-ES" altLang="en-US" sz="800" b="0" i="0" u="none" strike="noStrike" cap="none" normalizeH="0" baseline="0">
                <a:ln>
                  <a:noFill/>
                </a:ln>
                <a:solidFill>
                  <a:schemeClr val="tx1"/>
                </a:solidFill>
                <a:effectLst/>
              </a:rPr>
              <a:t> </a:t>
            </a:r>
            <a:endParaRPr kumimoji="0" lang="es-E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655621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D7A957-E464-482C-B23C-4942F60F9F11}"/>
              </a:ext>
            </a:extLst>
          </p:cNvPr>
          <p:cNvSpPr/>
          <p:nvPr/>
        </p:nvSpPr>
        <p:spPr>
          <a:xfrm>
            <a:off x="0" y="0"/>
            <a:ext cx="12192000" cy="1128226"/>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bg1"/>
                </a:solidFill>
              </a:rPr>
              <a:t>Child Pick Up ~ </a:t>
            </a:r>
            <a:r>
              <a:rPr lang="en-US" sz="4000" dirty="0">
                <a:solidFill>
                  <a:srgbClr val="FFFF00"/>
                </a:solidFill>
                <a:effectLst/>
                <a:latin typeface="Arial" panose="020B0604020202020204" pitchFamily="34" charset="0"/>
                <a:ea typeface="Calibri" panose="020F0502020204030204" pitchFamily="34" charset="0"/>
                <a:cs typeface="Arial" panose="020B0604020202020204" pitchFamily="34" charset="0"/>
              </a:rPr>
              <a:t>Al recoger a sus hijos</a:t>
            </a:r>
          </a:p>
        </p:txBody>
      </p:sp>
      <p:pic>
        <p:nvPicPr>
          <p:cNvPr id="2" name="Picture 1">
            <a:extLst>
              <a:ext uri="{FF2B5EF4-FFF2-40B4-BE49-F238E27FC236}">
                <a16:creationId xmlns:a16="http://schemas.microsoft.com/office/drawing/2014/main" id="{3F36538C-1CDE-4EB7-A7B1-6C9D9C4C9AB6}"/>
              </a:ext>
            </a:extLst>
          </p:cNvPr>
          <p:cNvPicPr>
            <a:picLocks noChangeAspect="1"/>
          </p:cNvPicPr>
          <p:nvPr/>
        </p:nvPicPr>
        <p:blipFill rotWithShape="1">
          <a:blip r:embed="rId3"/>
          <a:srcRect l="52033" t="28755" r="25603" b="49975"/>
          <a:stretch/>
        </p:blipFill>
        <p:spPr>
          <a:xfrm>
            <a:off x="8476242" y="5170707"/>
            <a:ext cx="2904774" cy="1553238"/>
          </a:xfrm>
          <a:prstGeom prst="rect">
            <a:avLst/>
          </a:prstGeom>
        </p:spPr>
      </p:pic>
      <p:sp>
        <p:nvSpPr>
          <p:cNvPr id="8" name="TextBox 7">
            <a:extLst>
              <a:ext uri="{FF2B5EF4-FFF2-40B4-BE49-F238E27FC236}">
                <a16:creationId xmlns:a16="http://schemas.microsoft.com/office/drawing/2014/main" id="{A242D827-2DDB-479E-AC61-542000E88546}"/>
              </a:ext>
            </a:extLst>
          </p:cNvPr>
          <p:cNvSpPr txBox="1"/>
          <p:nvPr/>
        </p:nvSpPr>
        <p:spPr>
          <a:xfrm>
            <a:off x="9928629" y="5723398"/>
            <a:ext cx="1517497" cy="523220"/>
          </a:xfrm>
          <a:prstGeom prst="rect">
            <a:avLst/>
          </a:prstGeom>
          <a:noFill/>
        </p:spPr>
        <p:txBody>
          <a:bodyPr wrap="square" rtlCol="0">
            <a:spAutoFit/>
          </a:bodyPr>
          <a:lstStyle/>
          <a:p>
            <a:r>
              <a:rPr lang="en-US" sz="2800" b="1" dirty="0"/>
              <a:t>2:50 PM</a:t>
            </a:r>
          </a:p>
        </p:txBody>
      </p:sp>
      <p:sp>
        <p:nvSpPr>
          <p:cNvPr id="13" name="Arrow: Right 12">
            <a:extLst>
              <a:ext uri="{FF2B5EF4-FFF2-40B4-BE49-F238E27FC236}">
                <a16:creationId xmlns:a16="http://schemas.microsoft.com/office/drawing/2014/main" id="{B31DA2CE-E15D-40B9-B9ED-C5DBF6D700FA}"/>
              </a:ext>
            </a:extLst>
          </p:cNvPr>
          <p:cNvSpPr/>
          <p:nvPr/>
        </p:nvSpPr>
        <p:spPr>
          <a:xfrm rot="18266511">
            <a:off x="6264008" y="4034404"/>
            <a:ext cx="1113822" cy="4673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BFCB7F49-330A-4F80-A42B-9A0AEF1D519D}"/>
              </a:ext>
            </a:extLst>
          </p:cNvPr>
          <p:cNvPicPr>
            <a:picLocks noChangeAspect="1"/>
          </p:cNvPicPr>
          <p:nvPr/>
        </p:nvPicPr>
        <p:blipFill rotWithShape="1">
          <a:blip r:embed="rId3"/>
          <a:srcRect l="29438" t="28690" r="48198" b="50040"/>
          <a:stretch/>
        </p:blipFill>
        <p:spPr>
          <a:xfrm>
            <a:off x="8476242" y="3670694"/>
            <a:ext cx="2904774" cy="1553238"/>
          </a:xfrm>
          <a:prstGeom prst="rect">
            <a:avLst/>
          </a:prstGeom>
        </p:spPr>
      </p:pic>
      <p:sp>
        <p:nvSpPr>
          <p:cNvPr id="3" name="TextBox 2">
            <a:extLst>
              <a:ext uri="{FF2B5EF4-FFF2-40B4-BE49-F238E27FC236}">
                <a16:creationId xmlns:a16="http://schemas.microsoft.com/office/drawing/2014/main" id="{AC0233A0-1D08-4A40-BEF9-E5F8BAA03BD4}"/>
              </a:ext>
            </a:extLst>
          </p:cNvPr>
          <p:cNvSpPr txBox="1"/>
          <p:nvPr/>
        </p:nvSpPr>
        <p:spPr>
          <a:xfrm>
            <a:off x="9863519" y="4208694"/>
            <a:ext cx="1517497" cy="523220"/>
          </a:xfrm>
          <a:prstGeom prst="rect">
            <a:avLst/>
          </a:prstGeom>
          <a:noFill/>
        </p:spPr>
        <p:txBody>
          <a:bodyPr wrap="square" rtlCol="0">
            <a:spAutoFit/>
          </a:bodyPr>
          <a:lstStyle/>
          <a:p>
            <a:r>
              <a:rPr lang="en-US" sz="2800" b="1" dirty="0"/>
              <a:t>8:10 AM</a:t>
            </a:r>
          </a:p>
        </p:txBody>
      </p:sp>
      <p:sp>
        <p:nvSpPr>
          <p:cNvPr id="15" name="TextBox 14">
            <a:extLst>
              <a:ext uri="{FF2B5EF4-FFF2-40B4-BE49-F238E27FC236}">
                <a16:creationId xmlns:a16="http://schemas.microsoft.com/office/drawing/2014/main" id="{8EB3E7A4-0809-47FB-A638-4289EE8E197E}"/>
              </a:ext>
            </a:extLst>
          </p:cNvPr>
          <p:cNvSpPr txBox="1"/>
          <p:nvPr/>
        </p:nvSpPr>
        <p:spPr>
          <a:xfrm>
            <a:off x="0" y="1128226"/>
            <a:ext cx="4718957" cy="5729774"/>
          </a:xfrm>
          <a:prstGeom prst="rect">
            <a:avLst/>
          </a:prstGeom>
          <a:solidFill>
            <a:schemeClr val="bg1">
              <a:lumMod val="95000"/>
            </a:schemeClr>
          </a:solidFill>
        </p:spPr>
        <p:txBody>
          <a:bodyPr wrap="square" rtlCol="0">
            <a:spAutoFit/>
          </a:bodyPr>
          <a:lstStyle/>
          <a:p>
            <a:pPr marL="342900" lvl="0" indent="-342900" fontAlgn="base">
              <a:spcAft>
                <a:spcPts val="0"/>
              </a:spcAft>
              <a:buFont typeface="+mj-lt"/>
              <a:buAutoNum type="arabicPeriod"/>
              <a:tabLst>
                <a:tab pos="457200" algn="l"/>
              </a:tabLst>
            </a:pPr>
            <a:r>
              <a:rPr lang="en-US" sz="2000" dirty="0">
                <a:solidFill>
                  <a:srgbClr val="000000"/>
                </a:solidFill>
                <a:effectLst/>
                <a:latin typeface="Arial" panose="020B0604020202020204" pitchFamily="34" charset="0"/>
                <a:cs typeface="Arial" panose="020B0604020202020204" pitchFamily="34" charset="0"/>
              </a:rPr>
              <a:t>If you need to pick up your child: </a:t>
            </a:r>
            <a:endParaRPr lang="en-US" sz="3200" dirty="0">
              <a:solidFill>
                <a:srgbClr val="000000"/>
              </a:solidFill>
              <a:effectLst/>
              <a:latin typeface="Arial" panose="020B0604020202020204" pitchFamily="34" charset="0"/>
              <a:cs typeface="Arial" panose="020B0604020202020204" pitchFamily="34" charset="0"/>
            </a:endParaRPr>
          </a:p>
          <a:p>
            <a:pPr marR="0" lvl="1" fontAlgn="base">
              <a:spcBef>
                <a:spcPts val="0"/>
              </a:spcBef>
              <a:spcAft>
                <a:spcPts val="0"/>
              </a:spcAft>
            </a:pPr>
            <a:r>
              <a:rPr lang="en-US" sz="20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Si necesita recoger a sus niños: </a:t>
            </a: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342900" lvl="0" indent="-342900" fontAlgn="base">
              <a:spcBef>
                <a:spcPts val="0"/>
              </a:spcBef>
              <a:spcAft>
                <a:spcPts val="0"/>
              </a:spcAft>
              <a:buFont typeface="+mj-lt"/>
              <a:buAutoNum type="arabicPeriod" startAt="2"/>
              <a:tabLst>
                <a:tab pos="457200" algn="l"/>
              </a:tabLst>
            </a:pPr>
            <a:r>
              <a:rPr lang="en-US" sz="2000" dirty="0">
                <a:solidFill>
                  <a:srgbClr val="000000"/>
                </a:solidFill>
                <a:effectLst/>
                <a:latin typeface="Arial" panose="020B0604020202020204" pitchFamily="34" charset="0"/>
                <a:cs typeface="Arial" panose="020B0604020202020204" pitchFamily="34" charset="0"/>
              </a:rPr>
              <a:t>Send note or Email to teacher. </a:t>
            </a:r>
            <a:endParaRPr lang="en-US" sz="3200" dirty="0">
              <a:solidFill>
                <a:srgbClr val="000000"/>
              </a:solidFill>
              <a:effectLst/>
              <a:latin typeface="Arial" panose="020B0604020202020204" pitchFamily="34" charset="0"/>
              <a:cs typeface="Arial" panose="020B0604020202020204" pitchFamily="34" charset="0"/>
            </a:endParaRPr>
          </a:p>
          <a:p>
            <a:pPr marR="0" lvl="1" fontAlgn="base">
              <a:spcBef>
                <a:spcPts val="0"/>
              </a:spcBef>
              <a:spcAft>
                <a:spcPts val="0"/>
              </a:spcAft>
            </a:pPr>
            <a:r>
              <a:rPr lang="en-US" sz="20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Tiene que enviar una nota o aviso por correo electrónico a las maestra. </a:t>
            </a: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342900" lvl="0" indent="-342900" fontAlgn="base">
              <a:spcBef>
                <a:spcPts val="0"/>
              </a:spcBef>
              <a:spcAft>
                <a:spcPts val="0"/>
              </a:spcAft>
              <a:buFont typeface="+mj-lt"/>
              <a:buAutoNum type="arabicPeriod" startAt="3"/>
              <a:tabLst>
                <a:tab pos="457200" algn="l"/>
              </a:tabLst>
            </a:pPr>
            <a:r>
              <a:rPr lang="en-US" sz="2000" dirty="0">
                <a:solidFill>
                  <a:srgbClr val="000000"/>
                </a:solidFill>
                <a:effectLst/>
                <a:latin typeface="Arial" panose="020B0604020202020204" pitchFamily="34" charset="0"/>
                <a:cs typeface="Arial" panose="020B0604020202020204" pitchFamily="34" charset="0"/>
              </a:rPr>
              <a:t>Go to the front doors to pick up your child. </a:t>
            </a:r>
            <a:endParaRPr lang="en-US" sz="3200" dirty="0">
              <a:solidFill>
                <a:srgbClr val="000000"/>
              </a:solidFill>
              <a:effectLst/>
              <a:latin typeface="Arial" panose="020B0604020202020204" pitchFamily="34" charset="0"/>
              <a:cs typeface="Arial" panose="020B0604020202020204" pitchFamily="34" charset="0"/>
            </a:endParaRPr>
          </a:p>
          <a:p>
            <a:pPr marR="0" lvl="1" fontAlgn="base">
              <a:spcBef>
                <a:spcPts val="0"/>
              </a:spcBef>
              <a:spcAft>
                <a:spcPts val="0"/>
              </a:spcAft>
            </a:pPr>
            <a:r>
              <a:rPr lang="en-US" sz="20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Despues vay a las puertas principales a recoger a tu </a:t>
            </a:r>
            <a:r>
              <a:rPr lang="en-US" sz="2000" dirty="0" err="1">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hija</a:t>
            </a:r>
            <a:r>
              <a:rPr lang="en-US" sz="20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 o hijo. </a:t>
            </a: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342900" lvl="0" indent="-342900" fontAlgn="base">
              <a:spcBef>
                <a:spcPts val="0"/>
              </a:spcBef>
              <a:spcAft>
                <a:spcPts val="0"/>
              </a:spcAft>
              <a:buFont typeface="+mj-lt"/>
              <a:buAutoNum type="arabicPeriod" startAt="4"/>
              <a:tabLst>
                <a:tab pos="457200" algn="l"/>
              </a:tabLst>
            </a:pPr>
            <a:r>
              <a:rPr lang="en-US" sz="2000" dirty="0">
                <a:solidFill>
                  <a:srgbClr val="000000"/>
                </a:solidFill>
                <a:effectLst/>
                <a:latin typeface="Arial" panose="020B0604020202020204" pitchFamily="34" charset="0"/>
                <a:cs typeface="Arial" panose="020B0604020202020204" pitchFamily="34" charset="0"/>
              </a:rPr>
              <a:t>See security guard at main entrance. You must provide proper ID.</a:t>
            </a:r>
            <a:endParaRPr lang="en-US" sz="3200" dirty="0">
              <a:solidFill>
                <a:srgbClr val="000000"/>
              </a:solidFill>
              <a:effectLst/>
              <a:latin typeface="Arial" panose="020B0604020202020204" pitchFamily="34" charset="0"/>
              <a:cs typeface="Arial" panose="020B0604020202020204" pitchFamily="34" charset="0"/>
            </a:endParaRPr>
          </a:p>
          <a:p>
            <a:pPr marR="0" lvl="1" fontAlgn="base">
              <a:spcBef>
                <a:spcPts val="500"/>
              </a:spcBef>
              <a:spcAft>
                <a:spcPts val="0"/>
              </a:spcAft>
            </a:pPr>
            <a:r>
              <a:rPr lang="en-US" sz="20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Siempre va ver Guardia de seguridad en la entrada principal. Debes mostrar una identificación adecuada.</a:t>
            </a:r>
          </a:p>
          <a:p>
            <a:pPr marR="0" lvl="1" fontAlgn="base">
              <a:spcBef>
                <a:spcPts val="500"/>
              </a:spcBef>
              <a:spcAft>
                <a:spcPts val="0"/>
              </a:spcAft>
            </a:pPr>
            <a:endParaRPr lang="en-US"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
        <p:nvSpPr>
          <p:cNvPr id="5" name="AutoShape 4" descr="https://lh3.googleusercontent.com/FUpGk48U01p4lSwUS5MvejSsxx0m47o8D9GER9oS9Yp-gJDsx4Pwe-DSRQVB8C29zXgtDJfR5NW0wQeqZXfb-9THeNqrVpYf14B6hU_JfsO2uvLtknMokEEMXAZlJVsE=s0">
            <a:extLst>
              <a:ext uri="{FF2B5EF4-FFF2-40B4-BE49-F238E27FC236}">
                <a16:creationId xmlns:a16="http://schemas.microsoft.com/office/drawing/2014/main" id="{57D73326-BD97-46E9-809B-B752A5FC58A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24BA37A9-91B3-478E-9780-13A8902FFC64}"/>
              </a:ext>
            </a:extLst>
          </p:cNvPr>
          <p:cNvPicPr>
            <a:picLocks noChangeAspect="1"/>
          </p:cNvPicPr>
          <p:nvPr/>
        </p:nvPicPr>
        <p:blipFill>
          <a:blip r:embed="rId4"/>
          <a:stretch>
            <a:fillRect/>
          </a:stretch>
        </p:blipFill>
        <p:spPr>
          <a:xfrm>
            <a:off x="8636000" y="5346543"/>
            <a:ext cx="1191509" cy="1191509"/>
          </a:xfrm>
          <a:prstGeom prst="rect">
            <a:avLst/>
          </a:prstGeom>
        </p:spPr>
      </p:pic>
    </p:spTree>
    <p:extLst>
      <p:ext uri="{BB962C8B-B14F-4D97-AF65-F5344CB8AC3E}">
        <p14:creationId xmlns:p14="http://schemas.microsoft.com/office/powerpoint/2010/main" val="26732288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124A9E2-4B85-4491-A8CC-CDEFFE9F5EEA}"/>
              </a:ext>
            </a:extLst>
          </p:cNvPr>
          <p:cNvSpPr/>
          <p:nvPr/>
        </p:nvSpPr>
        <p:spPr>
          <a:xfrm>
            <a:off x="0" y="0"/>
            <a:ext cx="12192000" cy="1132115"/>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chemeClr val="bg1"/>
                </a:solidFill>
              </a:rPr>
              <a:t>Technology </a:t>
            </a:r>
          </a:p>
        </p:txBody>
      </p:sp>
      <p:sp>
        <p:nvSpPr>
          <p:cNvPr id="2" name="Rectangle: Rounded Corners 1">
            <a:extLst>
              <a:ext uri="{FF2B5EF4-FFF2-40B4-BE49-F238E27FC236}">
                <a16:creationId xmlns:a16="http://schemas.microsoft.com/office/drawing/2014/main" id="{99CE1A8C-3F14-4C46-A4D1-1B5537130F07}"/>
              </a:ext>
            </a:extLst>
          </p:cNvPr>
          <p:cNvSpPr/>
          <p:nvPr/>
        </p:nvSpPr>
        <p:spPr>
          <a:xfrm>
            <a:off x="6749306" y="1576614"/>
            <a:ext cx="5295737" cy="4492329"/>
          </a:xfrm>
          <a:prstGeom prst="roundRect">
            <a:avLst/>
          </a:prstGeom>
          <a:blipFill dpi="0" rotWithShape="1">
            <a:blip r:embed="rId2">
              <a:extLst>
                <a:ext uri="{28A0092B-C50C-407E-A947-70E740481C1C}">
                  <a14:useLocalDpi xmlns:a14="http://schemas.microsoft.com/office/drawing/2010/main" val="0"/>
                </a:ext>
              </a:extLst>
            </a:blip>
            <a:srcRect/>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EBBAB74-3D29-4EE6-8280-1999C7122546}"/>
              </a:ext>
            </a:extLst>
          </p:cNvPr>
          <p:cNvSpPr txBox="1"/>
          <p:nvPr/>
        </p:nvSpPr>
        <p:spPr>
          <a:xfrm>
            <a:off x="228237" y="1256169"/>
            <a:ext cx="6602349" cy="4893647"/>
          </a:xfrm>
          <a:prstGeom prst="rect">
            <a:avLst/>
          </a:prstGeom>
          <a:noFill/>
        </p:spPr>
        <p:txBody>
          <a:bodyPr wrap="square" rtlCol="0">
            <a:spAutoFit/>
          </a:bodyPr>
          <a:lstStyle/>
          <a:p>
            <a:r>
              <a:rPr lang="en-US" sz="2000" dirty="0"/>
              <a:t>Every child will utilize a </a:t>
            </a:r>
            <a:r>
              <a:rPr lang="en-US" sz="2000" dirty="0" err="1"/>
              <a:t>chromebook</a:t>
            </a:r>
            <a:r>
              <a:rPr lang="en-US" sz="2000" dirty="0"/>
              <a:t> in their classroom.  The ESL department also has computers for students to use.</a:t>
            </a:r>
            <a:r>
              <a:rPr lang="es-ES" sz="2000" dirty="0"/>
              <a:t> </a:t>
            </a:r>
          </a:p>
          <a:p>
            <a:endParaRPr lang="es-ES" sz="2000" dirty="0"/>
          </a:p>
          <a:p>
            <a:r>
              <a:rPr lang="es-ES" sz="2000" dirty="0">
                <a:highlight>
                  <a:srgbClr val="FFFF00"/>
                </a:highlight>
              </a:rPr>
              <a:t>Cada niño utilizará un Chromebook en su salón de clases. El departamento de ESL también tiene computadoras para que las usen los estudiantes.</a:t>
            </a:r>
          </a:p>
          <a:p>
            <a:endParaRPr lang="en-US" sz="2000" dirty="0">
              <a:highlight>
                <a:srgbClr val="FFFF00"/>
              </a:highlight>
            </a:endParaRPr>
          </a:p>
          <a:p>
            <a:r>
              <a:rPr lang="en-US" sz="2000" dirty="0"/>
              <a:t>You will be provided with web sites from your child’s teacher to practice at home to practice their skills along with log in information.</a:t>
            </a:r>
          </a:p>
          <a:p>
            <a:endParaRPr lang="en-US" sz="2000" dirty="0"/>
          </a:p>
          <a:p>
            <a:r>
              <a:rPr lang="es-ES" sz="2000" dirty="0">
                <a:highlight>
                  <a:srgbClr val="FFFF00"/>
                </a:highlight>
              </a:rPr>
              <a:t>La maestra de su hijo/hija le proporcionará sitios web para que practique en casa y practique sus habilidades junto con la información de inicio de sesión.</a:t>
            </a:r>
            <a:endParaRPr lang="en-US" sz="2000" dirty="0">
              <a:highlight>
                <a:srgbClr val="FFFF00"/>
              </a:highlight>
            </a:endParaRPr>
          </a:p>
          <a:p>
            <a:endParaRPr lang="en-US" sz="3200" dirty="0"/>
          </a:p>
        </p:txBody>
      </p:sp>
    </p:spTree>
    <p:extLst>
      <p:ext uri="{BB962C8B-B14F-4D97-AF65-F5344CB8AC3E}">
        <p14:creationId xmlns:p14="http://schemas.microsoft.com/office/powerpoint/2010/main" val="1828757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8916F3B-E9D0-43A0-9E4F-A1143726CC30}"/>
              </a:ext>
            </a:extLst>
          </p:cNvPr>
          <p:cNvSpPr/>
          <p:nvPr/>
        </p:nvSpPr>
        <p:spPr>
          <a:xfrm>
            <a:off x="0" y="1"/>
            <a:ext cx="12181114" cy="928914"/>
          </a:xfrm>
          <a:prstGeom prst="rect">
            <a:avLst/>
          </a:prstGeom>
          <a:solidFill>
            <a:srgbClr val="101C3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bg1"/>
                </a:solidFill>
              </a:rPr>
              <a:t>School Schedule</a:t>
            </a:r>
          </a:p>
        </p:txBody>
      </p:sp>
      <p:graphicFrame>
        <p:nvGraphicFramePr>
          <p:cNvPr id="5" name="Table 4">
            <a:extLst>
              <a:ext uri="{FF2B5EF4-FFF2-40B4-BE49-F238E27FC236}">
                <a16:creationId xmlns:a16="http://schemas.microsoft.com/office/drawing/2014/main" id="{8141C409-1621-42B0-866C-C88EF43C2A04}"/>
              </a:ext>
            </a:extLst>
          </p:cNvPr>
          <p:cNvGraphicFramePr>
            <a:graphicFrameLocks noGrp="1"/>
          </p:cNvGraphicFramePr>
          <p:nvPr>
            <p:extLst>
              <p:ext uri="{D42A27DB-BD31-4B8C-83A1-F6EECF244321}">
                <p14:modId xmlns:p14="http://schemas.microsoft.com/office/powerpoint/2010/main" val="3267667413"/>
              </p:ext>
            </p:extLst>
          </p:nvPr>
        </p:nvGraphicFramePr>
        <p:xfrm>
          <a:off x="0" y="928914"/>
          <a:ext cx="12080238" cy="7589520"/>
        </p:xfrm>
        <a:graphic>
          <a:graphicData uri="http://schemas.openxmlformats.org/drawingml/2006/table">
            <a:tbl>
              <a:tblPr firstRow="1" bandRow="1">
                <a:tableStyleId>{5C22544A-7EE6-4342-B048-85BDC9FD1C3A}</a:tableStyleId>
              </a:tblPr>
              <a:tblGrid>
                <a:gridCol w="2013373">
                  <a:extLst>
                    <a:ext uri="{9D8B030D-6E8A-4147-A177-3AD203B41FA5}">
                      <a16:colId xmlns:a16="http://schemas.microsoft.com/office/drawing/2014/main" val="1540880969"/>
                    </a:ext>
                  </a:extLst>
                </a:gridCol>
                <a:gridCol w="2013373">
                  <a:extLst>
                    <a:ext uri="{9D8B030D-6E8A-4147-A177-3AD203B41FA5}">
                      <a16:colId xmlns:a16="http://schemas.microsoft.com/office/drawing/2014/main" val="3378415581"/>
                    </a:ext>
                  </a:extLst>
                </a:gridCol>
                <a:gridCol w="2013373">
                  <a:extLst>
                    <a:ext uri="{9D8B030D-6E8A-4147-A177-3AD203B41FA5}">
                      <a16:colId xmlns:a16="http://schemas.microsoft.com/office/drawing/2014/main" val="343128087"/>
                    </a:ext>
                  </a:extLst>
                </a:gridCol>
                <a:gridCol w="2013373">
                  <a:extLst>
                    <a:ext uri="{9D8B030D-6E8A-4147-A177-3AD203B41FA5}">
                      <a16:colId xmlns:a16="http://schemas.microsoft.com/office/drawing/2014/main" val="4214053582"/>
                    </a:ext>
                  </a:extLst>
                </a:gridCol>
                <a:gridCol w="2013373">
                  <a:extLst>
                    <a:ext uri="{9D8B030D-6E8A-4147-A177-3AD203B41FA5}">
                      <a16:colId xmlns:a16="http://schemas.microsoft.com/office/drawing/2014/main" val="3378308089"/>
                    </a:ext>
                  </a:extLst>
                </a:gridCol>
                <a:gridCol w="2013373">
                  <a:extLst>
                    <a:ext uri="{9D8B030D-6E8A-4147-A177-3AD203B41FA5}">
                      <a16:colId xmlns:a16="http://schemas.microsoft.com/office/drawing/2014/main" val="1424452941"/>
                    </a:ext>
                  </a:extLst>
                </a:gridCol>
              </a:tblGrid>
              <a:tr h="2964543">
                <a:tc>
                  <a:txBody>
                    <a:bodyPr/>
                    <a:lstStyle/>
                    <a:p>
                      <a:r>
                        <a:rPr lang="en-US" dirty="0"/>
                        <a:t>Students</a:t>
                      </a:r>
                    </a:p>
                    <a:p>
                      <a:endParaRPr lang="en-US" dirty="0"/>
                    </a:p>
                    <a:p>
                      <a:r>
                        <a:rPr lang="en-US" dirty="0" err="1">
                          <a:solidFill>
                            <a:srgbClr val="FFFF00"/>
                          </a:solidFill>
                        </a:rPr>
                        <a:t>Estudiantes</a:t>
                      </a:r>
                      <a:endParaRPr lang="en-US" dirty="0">
                        <a:solidFill>
                          <a:srgbClr val="FFFF00"/>
                        </a:solidFill>
                      </a:endParaRPr>
                    </a:p>
                  </a:txBody>
                  <a:tcPr/>
                </a:tc>
                <a:tc>
                  <a:txBody>
                    <a:bodyPr/>
                    <a:lstStyle/>
                    <a:p>
                      <a:r>
                        <a:rPr lang="en-US" dirty="0"/>
                        <a:t>Monday </a:t>
                      </a:r>
                    </a:p>
                    <a:p>
                      <a:endParaRPr lang="en-US" dirty="0"/>
                    </a:p>
                    <a:p>
                      <a:r>
                        <a:rPr lang="en-US" dirty="0"/>
                        <a:t>This year we are back to a full school day .</a:t>
                      </a:r>
                    </a:p>
                    <a:p>
                      <a:endParaRPr lang="en-US" dirty="0"/>
                    </a:p>
                    <a:p>
                      <a:r>
                        <a:rPr lang="es-ES" dirty="0">
                          <a:solidFill>
                            <a:srgbClr val="FFFF00"/>
                          </a:solidFill>
                        </a:rPr>
                        <a:t>Este año volvemos a un día escolar completo.</a:t>
                      </a:r>
                      <a:endParaRPr lang="en-US" dirty="0">
                        <a:solidFill>
                          <a:srgbClr val="FFFF00"/>
                        </a:solidFill>
                      </a:endParaRPr>
                    </a:p>
                    <a:p>
                      <a:endParaRPr lang="en-US" dirty="0"/>
                    </a:p>
                    <a:p>
                      <a:endParaRPr lang="en-US" dirty="0"/>
                    </a:p>
                    <a:p>
                      <a:endParaRPr lang="en-US" dirty="0"/>
                    </a:p>
                    <a:p>
                      <a:endParaRPr lang="en-US" dirty="0"/>
                    </a:p>
                  </a:txBody>
                  <a:tcPr/>
                </a:tc>
                <a:tc>
                  <a:txBody>
                    <a:bodyPr/>
                    <a:lstStyle/>
                    <a:p>
                      <a:r>
                        <a:rPr lang="en-US" dirty="0"/>
                        <a:t>Tuesday</a:t>
                      </a:r>
                    </a:p>
                    <a:p>
                      <a:endParaRPr lang="en-US" dirty="0"/>
                    </a:p>
                    <a:p>
                      <a:r>
                        <a:rPr lang="en-US" dirty="0"/>
                        <a:t>Our Day starts at 8:10 am and finishes at 2:50 PM.</a:t>
                      </a:r>
                    </a:p>
                    <a:p>
                      <a:endParaRPr lang="en-US" dirty="0"/>
                    </a:p>
                    <a:p>
                      <a:r>
                        <a:rPr lang="es-ES" dirty="0">
                          <a:solidFill>
                            <a:srgbClr val="FFFF00"/>
                          </a:solidFill>
                        </a:rPr>
                        <a:t>Nuestro día comienza a las 8:10 am y termina a las 2:50 pm.</a:t>
                      </a:r>
                      <a:endParaRPr lang="en-US" dirty="0">
                        <a:solidFill>
                          <a:srgbClr val="FFFF00"/>
                        </a:solidFill>
                      </a:endParaRPr>
                    </a:p>
                  </a:txBody>
                  <a:tcPr/>
                </a:tc>
                <a:tc>
                  <a:txBody>
                    <a:bodyPr/>
                    <a:lstStyle/>
                    <a:p>
                      <a:r>
                        <a:rPr lang="en-US" dirty="0"/>
                        <a:t>Wednesday</a:t>
                      </a:r>
                    </a:p>
                    <a:p>
                      <a:endParaRPr lang="en-US" dirty="0"/>
                    </a:p>
                    <a:p>
                      <a:r>
                        <a:rPr lang="en-US" dirty="0"/>
                        <a:t>Buses are only for the Collins students this year.</a:t>
                      </a:r>
                      <a:endParaRPr lang="es-ES" dirty="0"/>
                    </a:p>
                    <a:p>
                      <a:endParaRPr lang="es-ES" dirty="0">
                        <a:solidFill>
                          <a:srgbClr val="FFFF00"/>
                        </a:solidFill>
                      </a:endParaRPr>
                    </a:p>
                    <a:p>
                      <a:r>
                        <a:rPr lang="es-ES" dirty="0">
                          <a:solidFill>
                            <a:srgbClr val="FFFF00"/>
                          </a:solidFill>
                        </a:rPr>
                        <a:t>Los autobuses son solo para los estudiantes de Collins este año</a:t>
                      </a:r>
                      <a:r>
                        <a:rPr lang="es-ES" dirty="0"/>
                        <a:t>.</a:t>
                      </a:r>
                      <a:endParaRPr lang="en-US" dirty="0"/>
                    </a:p>
                  </a:txBody>
                  <a:tcPr/>
                </a:tc>
                <a:tc>
                  <a:txBody>
                    <a:bodyPr/>
                    <a:lstStyle/>
                    <a:p>
                      <a:r>
                        <a:rPr lang="en-US" dirty="0"/>
                        <a:t>Thursday</a:t>
                      </a:r>
                    </a:p>
                    <a:p>
                      <a:endParaRPr lang="en-US" dirty="0"/>
                    </a:p>
                    <a:p>
                      <a:r>
                        <a:rPr lang="en-US" dirty="0"/>
                        <a:t>Free Breakfast and Lunch is served to all students daily.</a:t>
                      </a:r>
                    </a:p>
                    <a:p>
                      <a:endParaRPr lang="en-US" dirty="0"/>
                    </a:p>
                    <a:p>
                      <a:r>
                        <a:rPr lang="es-ES" dirty="0">
                          <a:solidFill>
                            <a:srgbClr val="FFFF00"/>
                          </a:solidFill>
                        </a:rPr>
                        <a:t>Se sirve desayuno y almuerzo gratis a todos los estudiantes todos los días.</a:t>
                      </a:r>
                      <a:endParaRPr lang="en-US" dirty="0">
                        <a:solidFill>
                          <a:srgbClr val="FFFF00"/>
                        </a:solidFill>
                      </a:endParaRPr>
                    </a:p>
                  </a:txBody>
                  <a:tcPr/>
                </a:tc>
                <a:tc>
                  <a:txBody>
                    <a:bodyPr/>
                    <a:lstStyle/>
                    <a:p>
                      <a:r>
                        <a:rPr lang="en-US" dirty="0"/>
                        <a:t>Friday</a:t>
                      </a:r>
                    </a:p>
                    <a:p>
                      <a:r>
                        <a:rPr lang="en-US" dirty="0"/>
                        <a:t>Free breakfast is “grab and go” and eaten in classroom in the morning.  Lunches are eaten in the cafeteria.  Students are given choices daily and they choose what meal they want to eat for lunch.</a:t>
                      </a:r>
                    </a:p>
                  </a:txBody>
                  <a:tcPr/>
                </a:tc>
                <a:extLst>
                  <a:ext uri="{0D108BD9-81ED-4DB2-BD59-A6C34878D82A}">
                    <a16:rowId xmlns:a16="http://schemas.microsoft.com/office/drawing/2014/main" val="621371517"/>
                  </a:ext>
                </a:extLst>
              </a:tr>
              <a:tr h="2964543">
                <a:tc>
                  <a:txBody>
                    <a:bodyPr/>
                    <a:lstStyle/>
                    <a:p>
                      <a:r>
                        <a:rPr lang="en-US" dirty="0">
                          <a:solidFill>
                            <a:srgbClr val="FFFF00"/>
                          </a:solidFill>
                          <a:highlight>
                            <a:srgbClr val="2E5292"/>
                          </a:highlight>
                        </a:rPr>
                        <a:t>ESL Instruction</a:t>
                      </a:r>
                    </a:p>
                    <a:p>
                      <a:endParaRPr lang="en-US" dirty="0">
                        <a:solidFill>
                          <a:srgbClr val="FFFF00"/>
                        </a:solidFill>
                        <a:highlight>
                          <a:srgbClr val="2E5292"/>
                        </a:highlight>
                      </a:endParaRPr>
                    </a:p>
                    <a:p>
                      <a:r>
                        <a:rPr lang="en-US" dirty="0" err="1">
                          <a:solidFill>
                            <a:srgbClr val="FFFF00"/>
                          </a:solidFill>
                          <a:highlight>
                            <a:srgbClr val="2E5292"/>
                          </a:highlight>
                        </a:rPr>
                        <a:t>Instrucción</a:t>
                      </a:r>
                      <a:r>
                        <a:rPr lang="en-US" dirty="0">
                          <a:solidFill>
                            <a:srgbClr val="FFFF00"/>
                          </a:solidFill>
                          <a:highlight>
                            <a:srgbClr val="2E5292"/>
                          </a:highlight>
                        </a:rPr>
                        <a:t> de ESL</a:t>
                      </a:r>
                    </a:p>
                  </a:txBody>
                  <a:tcPr/>
                </a:tc>
                <a:tc>
                  <a:txBody>
                    <a:bodyPr/>
                    <a:lstStyle/>
                    <a:p>
                      <a:r>
                        <a:rPr lang="en-US" dirty="0">
                          <a:solidFill>
                            <a:srgbClr val="FFFF00"/>
                          </a:solidFill>
                          <a:highlight>
                            <a:srgbClr val="2E5292"/>
                          </a:highlight>
                        </a:rPr>
                        <a:t>Daily Monday – </a:t>
                      </a:r>
                    </a:p>
                    <a:p>
                      <a:r>
                        <a:rPr lang="en-US" dirty="0">
                          <a:solidFill>
                            <a:srgbClr val="FFFF00"/>
                          </a:solidFill>
                          <a:highlight>
                            <a:srgbClr val="2E5292"/>
                          </a:highlight>
                        </a:rPr>
                        <a:t>Friday</a:t>
                      </a:r>
                    </a:p>
                    <a:p>
                      <a:endParaRPr lang="en-US" dirty="0">
                        <a:solidFill>
                          <a:srgbClr val="FFFF00"/>
                        </a:solidFill>
                        <a:highlight>
                          <a:srgbClr val="2E5292"/>
                        </a:highlight>
                      </a:endParaRPr>
                    </a:p>
                    <a:p>
                      <a:r>
                        <a:rPr lang="en-US" dirty="0">
                          <a:solidFill>
                            <a:srgbClr val="FFFF00"/>
                          </a:solidFill>
                          <a:highlight>
                            <a:srgbClr val="2E5292"/>
                          </a:highlight>
                        </a:rPr>
                        <a:t>Lunes a </a:t>
                      </a:r>
                      <a:r>
                        <a:rPr lang="en-US" dirty="0" err="1">
                          <a:solidFill>
                            <a:srgbClr val="FFFF00"/>
                          </a:solidFill>
                          <a:highlight>
                            <a:srgbClr val="2E5292"/>
                          </a:highlight>
                        </a:rPr>
                        <a:t>diario</a:t>
                      </a:r>
                      <a:r>
                        <a:rPr lang="en-US" dirty="0">
                          <a:solidFill>
                            <a:srgbClr val="FFFF00"/>
                          </a:solidFill>
                          <a:highlight>
                            <a:srgbClr val="2E5292"/>
                          </a:highlight>
                        </a:rPr>
                        <a:t> -</a:t>
                      </a:r>
                    </a:p>
                    <a:p>
                      <a:r>
                        <a:rPr lang="en-US" dirty="0" err="1">
                          <a:solidFill>
                            <a:srgbClr val="FFFF00"/>
                          </a:solidFill>
                          <a:highlight>
                            <a:srgbClr val="2E5292"/>
                          </a:highlight>
                        </a:rPr>
                        <a:t>viernes</a:t>
                      </a:r>
                      <a:endParaRPr lang="en-US" dirty="0">
                        <a:solidFill>
                          <a:srgbClr val="FFFF00"/>
                        </a:solidFill>
                        <a:highlight>
                          <a:srgbClr val="2E5292"/>
                        </a:highlight>
                      </a:endParaRPr>
                    </a:p>
                    <a:p>
                      <a:endParaRPr lang="en-US" dirty="0">
                        <a:solidFill>
                          <a:srgbClr val="FFFF00"/>
                        </a:solidFill>
                        <a:highlight>
                          <a:srgbClr val="2E5292"/>
                        </a:highlight>
                      </a:endParaRPr>
                    </a:p>
                    <a:p>
                      <a:endParaRPr lang="en-US" dirty="0">
                        <a:solidFill>
                          <a:srgbClr val="FFFF00"/>
                        </a:solidFill>
                        <a:highlight>
                          <a:srgbClr val="2E5292"/>
                        </a:highlight>
                      </a:endParaRPr>
                    </a:p>
                  </a:txBody>
                  <a:tcPr/>
                </a:tc>
                <a:tc>
                  <a:txBody>
                    <a:bodyPr/>
                    <a:lstStyle/>
                    <a:p>
                      <a:r>
                        <a:rPr lang="en-US" dirty="0">
                          <a:solidFill>
                            <a:srgbClr val="FFFF00"/>
                          </a:solidFill>
                          <a:highlight>
                            <a:srgbClr val="2E5292"/>
                          </a:highlight>
                        </a:rPr>
                        <a:t>Some classes are </a:t>
                      </a:r>
                    </a:p>
                    <a:p>
                      <a:r>
                        <a:rPr lang="en-US" dirty="0">
                          <a:solidFill>
                            <a:srgbClr val="FFFF00"/>
                          </a:solidFill>
                          <a:highlight>
                            <a:srgbClr val="2E5292"/>
                          </a:highlight>
                        </a:rPr>
                        <a:t>Pulled out in small</a:t>
                      </a:r>
                    </a:p>
                    <a:p>
                      <a:r>
                        <a:rPr lang="en-US" dirty="0">
                          <a:solidFill>
                            <a:srgbClr val="FFFF00"/>
                          </a:solidFill>
                          <a:highlight>
                            <a:srgbClr val="2E5292"/>
                          </a:highlight>
                        </a:rPr>
                        <a:t>Groups – others the ESL Teacher “pushes in” and works with the classroom teacher.</a:t>
                      </a:r>
                    </a:p>
                    <a:p>
                      <a:r>
                        <a:rPr lang="es-ES" dirty="0">
                          <a:solidFill>
                            <a:srgbClr val="FFFF00"/>
                          </a:solidFill>
                          <a:highlight>
                            <a:srgbClr val="2E5292"/>
                          </a:highlight>
                        </a:rPr>
                        <a:t>Algunas clases son Sacado en pequeño Grupos: otros, el maestro de ESL "empuja" y trabaja con el maestro del aula.</a:t>
                      </a:r>
                      <a:endParaRPr lang="en-US" dirty="0">
                        <a:solidFill>
                          <a:srgbClr val="FFFF00"/>
                        </a:solidFill>
                        <a:highlight>
                          <a:srgbClr val="2E5292"/>
                        </a:highlight>
                      </a:endParaRPr>
                    </a:p>
                  </a:txBody>
                  <a:tcPr/>
                </a:tc>
                <a:tc>
                  <a:txBody>
                    <a:bodyPr/>
                    <a:lstStyle/>
                    <a:p>
                      <a:endParaRPr lang="en-US" dirty="0"/>
                    </a:p>
                  </a:txBody>
                  <a:tcPr/>
                </a:tc>
                <a:tc>
                  <a:txBody>
                    <a:bodyPr/>
                    <a:lstStyle/>
                    <a:p>
                      <a:endParaRPr lang="en-US" dirty="0"/>
                    </a:p>
                  </a:txBody>
                  <a:tcPr/>
                </a:tc>
                <a:tc>
                  <a:txBody>
                    <a:bodyPr/>
                    <a:lstStyle/>
                    <a:p>
                      <a:r>
                        <a:rPr lang="es-ES" dirty="0">
                          <a:solidFill>
                            <a:srgbClr val="FFFF00"/>
                          </a:solidFill>
                          <a:highlight>
                            <a:srgbClr val="2E5292"/>
                          </a:highlight>
                        </a:rPr>
                        <a:t>El desayuno gratis es “para llevar” y se come en el salón de clases por la mañana. Los almuerzos se comen en la cafetería. Los estudiantes tienen opciones todos los días y eligen qué comida quieren comer para el almuerzo /</a:t>
                      </a:r>
                      <a:endParaRPr lang="en-US" dirty="0">
                        <a:solidFill>
                          <a:srgbClr val="FFFF00"/>
                        </a:solidFill>
                        <a:highlight>
                          <a:srgbClr val="2E5292"/>
                        </a:highlight>
                      </a:endParaRPr>
                    </a:p>
                  </a:txBody>
                  <a:tcPr/>
                </a:tc>
                <a:extLst>
                  <a:ext uri="{0D108BD9-81ED-4DB2-BD59-A6C34878D82A}">
                    <a16:rowId xmlns:a16="http://schemas.microsoft.com/office/drawing/2014/main" val="997527243"/>
                  </a:ext>
                </a:extLst>
              </a:tr>
            </a:tbl>
          </a:graphicData>
        </a:graphic>
      </p:graphicFrame>
    </p:spTree>
    <p:extLst>
      <p:ext uri="{BB962C8B-B14F-4D97-AF65-F5344CB8AC3E}">
        <p14:creationId xmlns:p14="http://schemas.microsoft.com/office/powerpoint/2010/main" val="5372912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useBgFill="1">
        <p:nvSpPr>
          <p:cNvPr id="15" name="Rectangle 11">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5" name="Picture 4" descr="A picture containing indoor, kitchen, refrigerator, computer&#10;&#10;Description automatically generated">
            <a:extLst>
              <a:ext uri="{FF2B5EF4-FFF2-40B4-BE49-F238E27FC236}">
                <a16:creationId xmlns:a16="http://schemas.microsoft.com/office/drawing/2014/main" id="{6A628AE2-B30F-4913-8A67-748FA1B6498E}"/>
              </a:ext>
            </a:extLst>
          </p:cNvPr>
          <p:cNvPicPr>
            <a:picLocks noChangeAspect="1"/>
          </p:cNvPicPr>
          <p:nvPr/>
        </p:nvPicPr>
        <p:blipFill rotWithShape="1">
          <a:blip r:embed="rId2">
            <a:extLst>
              <a:ext uri="{28A0092B-C50C-407E-A947-70E740481C1C}">
                <a14:useLocalDpi xmlns:a14="http://schemas.microsoft.com/office/drawing/2010/main" val="0"/>
              </a:ext>
            </a:extLst>
          </a:blip>
          <a:srcRect l="1948" r="10120" b="-4"/>
          <a:stretch/>
        </p:blipFill>
        <p:spPr>
          <a:xfrm>
            <a:off x="-3046" y="340423"/>
            <a:ext cx="4630139" cy="5265795"/>
          </a:xfrm>
          <a:prstGeom prst="rect">
            <a:avLst/>
          </a:prstGeom>
        </p:spPr>
      </p:pic>
      <p:pic>
        <p:nvPicPr>
          <p:cNvPr id="7" name="Picture 6" descr="A person sitting at a desk in front of a computer&#10;&#10;Description automatically generated">
            <a:extLst>
              <a:ext uri="{FF2B5EF4-FFF2-40B4-BE49-F238E27FC236}">
                <a16:creationId xmlns:a16="http://schemas.microsoft.com/office/drawing/2014/main" id="{953FDF8E-2C32-4BB7-93C5-8201EA220042}"/>
              </a:ext>
            </a:extLst>
          </p:cNvPr>
          <p:cNvPicPr>
            <a:picLocks noChangeAspect="1"/>
          </p:cNvPicPr>
          <p:nvPr/>
        </p:nvPicPr>
        <p:blipFill rotWithShape="1">
          <a:blip r:embed="rId3">
            <a:extLst>
              <a:ext uri="{28A0092B-C50C-407E-A947-70E740481C1C}">
                <a14:useLocalDpi xmlns:a14="http://schemas.microsoft.com/office/drawing/2010/main" val="0"/>
              </a:ext>
            </a:extLst>
          </a:blip>
          <a:srcRect t="4122" r="2" b="3"/>
          <a:stretch/>
        </p:blipFill>
        <p:spPr>
          <a:xfrm>
            <a:off x="4901780" y="1071563"/>
            <a:ext cx="7290218" cy="5242298"/>
          </a:xfrm>
          <a:prstGeom prst="rect">
            <a:avLst/>
          </a:prstGeom>
        </p:spPr>
      </p:pic>
      <p:sp>
        <p:nvSpPr>
          <p:cNvPr id="8" name="Thought Bubble: Cloud 7">
            <a:extLst>
              <a:ext uri="{FF2B5EF4-FFF2-40B4-BE49-F238E27FC236}">
                <a16:creationId xmlns:a16="http://schemas.microsoft.com/office/drawing/2014/main" id="{173ABAA2-D3A2-4E1D-93B4-431DF5DB5E7F}"/>
              </a:ext>
            </a:extLst>
          </p:cNvPr>
          <p:cNvSpPr/>
          <p:nvPr/>
        </p:nvSpPr>
        <p:spPr>
          <a:xfrm>
            <a:off x="4142163" y="0"/>
            <a:ext cx="4627094" cy="2498271"/>
          </a:xfrm>
          <a:prstGeom prst="cloudCallout">
            <a:avLst>
              <a:gd name="adj1" fmla="val 13988"/>
              <a:gd name="adj2" fmla="val 7709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I work closely with your child’s classroom teacher</a:t>
            </a:r>
          </a:p>
          <a:p>
            <a:pPr algn="ctr"/>
            <a:endParaRPr lang="en-US" sz="1100" b="1" dirty="0">
              <a:solidFill>
                <a:schemeClr val="tx1"/>
              </a:solidFill>
            </a:endParaRPr>
          </a:p>
          <a:p>
            <a:pPr marR="0" lvl="1" fontAlgn="base">
              <a:spcBef>
                <a:spcPts val="0"/>
              </a:spcBef>
              <a:spcAft>
                <a:spcPts val="0"/>
              </a:spcAft>
            </a:pPr>
            <a:r>
              <a:rPr lang="en-US" sz="16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Trabajo muy cercamente con los maestro de salón de classes de sus hijos.</a:t>
            </a:r>
            <a:endParaRPr lang="en-US" sz="3600" b="1" dirty="0">
              <a:solidFill>
                <a:schemeClr val="tx1"/>
              </a:solidFill>
              <a:highlight>
                <a:srgbClr val="FFFF00"/>
              </a:highligh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80930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A06F5DF-C1E4-4BA5-B21D-BA33F81E9754}"/>
              </a:ext>
            </a:extLst>
          </p:cNvPr>
          <p:cNvSpPr/>
          <p:nvPr/>
        </p:nvSpPr>
        <p:spPr>
          <a:xfrm>
            <a:off x="0" y="0"/>
            <a:ext cx="7306714" cy="1132115"/>
          </a:xfrm>
          <a:prstGeom prst="rect">
            <a:avLst/>
          </a:prstGeom>
          <a:solidFill>
            <a:schemeClr val="accent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chemeClr val="bg1"/>
                </a:solidFill>
              </a:rPr>
              <a:t>Learning in Our ESL Classroom</a:t>
            </a:r>
          </a:p>
        </p:txBody>
      </p:sp>
      <p:pic>
        <p:nvPicPr>
          <p:cNvPr id="3" name="Picture 2">
            <a:extLst>
              <a:ext uri="{FF2B5EF4-FFF2-40B4-BE49-F238E27FC236}">
                <a16:creationId xmlns:a16="http://schemas.microsoft.com/office/drawing/2014/main" id="{002AC678-271F-435D-BC11-39177B20C30D}"/>
              </a:ext>
            </a:extLst>
          </p:cNvPr>
          <p:cNvPicPr>
            <a:picLocks noChangeAspect="1"/>
          </p:cNvPicPr>
          <p:nvPr/>
        </p:nvPicPr>
        <p:blipFill rotWithShape="1">
          <a:blip r:embed="rId2"/>
          <a:srcRect l="42345" t="26184" r="38821" b="40022"/>
          <a:stretch/>
        </p:blipFill>
        <p:spPr>
          <a:xfrm>
            <a:off x="106757" y="4355039"/>
            <a:ext cx="2296160" cy="2316480"/>
          </a:xfrm>
          <a:prstGeom prst="rect">
            <a:avLst/>
          </a:prstGeom>
          <a:ln w="28575">
            <a:solidFill>
              <a:schemeClr val="tx1"/>
            </a:solidFill>
          </a:ln>
        </p:spPr>
      </p:pic>
      <p:pic>
        <p:nvPicPr>
          <p:cNvPr id="9" name="Picture 8" descr="A close up of a logo&#10;&#10;Description automatically generated">
            <a:extLst>
              <a:ext uri="{FF2B5EF4-FFF2-40B4-BE49-F238E27FC236}">
                <a16:creationId xmlns:a16="http://schemas.microsoft.com/office/drawing/2014/main" id="{747DCD79-2B01-42E7-BBFB-ADDBB34BC93B}"/>
              </a:ext>
            </a:extLst>
          </p:cNvPr>
          <p:cNvPicPr>
            <a:picLocks noChangeAspect="1"/>
          </p:cNvPicPr>
          <p:nvPr/>
        </p:nvPicPr>
        <p:blipFill rotWithShape="1">
          <a:blip r:embed="rId3">
            <a:extLst>
              <a:ext uri="{28A0092B-C50C-407E-A947-70E740481C1C}">
                <a14:useLocalDpi xmlns:a14="http://schemas.microsoft.com/office/drawing/2010/main" val="0"/>
              </a:ext>
            </a:extLst>
          </a:blip>
          <a:srcRect l="12977" t="8889" r="12023" b="6825"/>
          <a:stretch/>
        </p:blipFill>
        <p:spPr>
          <a:xfrm rot="5400000">
            <a:off x="3641180" y="4201256"/>
            <a:ext cx="2248958" cy="1895549"/>
          </a:xfrm>
          <a:prstGeom prst="rect">
            <a:avLst/>
          </a:prstGeom>
          <a:ln w="19050">
            <a:solidFill>
              <a:schemeClr val="tx1"/>
            </a:solidFill>
          </a:ln>
        </p:spPr>
      </p:pic>
      <p:pic>
        <p:nvPicPr>
          <p:cNvPr id="11" name="Picture 10" descr="A close up of a piece of paper&#10;&#10;Description automatically generated">
            <a:extLst>
              <a:ext uri="{FF2B5EF4-FFF2-40B4-BE49-F238E27FC236}">
                <a16:creationId xmlns:a16="http://schemas.microsoft.com/office/drawing/2014/main" id="{D62AFE5C-ADBA-4322-A0EC-B535FDE71980}"/>
              </a:ext>
            </a:extLst>
          </p:cNvPr>
          <p:cNvPicPr>
            <a:picLocks noChangeAspect="1"/>
          </p:cNvPicPr>
          <p:nvPr/>
        </p:nvPicPr>
        <p:blipFill rotWithShape="1">
          <a:blip r:embed="rId4">
            <a:extLst>
              <a:ext uri="{28A0092B-C50C-407E-A947-70E740481C1C}">
                <a14:useLocalDpi xmlns:a14="http://schemas.microsoft.com/office/drawing/2010/main" val="0"/>
              </a:ext>
            </a:extLst>
          </a:blip>
          <a:srcRect l="4823" t="4538" r="5177" b="8653"/>
          <a:stretch/>
        </p:blipFill>
        <p:spPr>
          <a:xfrm rot="4560827">
            <a:off x="1984583" y="4804913"/>
            <a:ext cx="2119816" cy="1533484"/>
          </a:xfrm>
          <a:prstGeom prst="rect">
            <a:avLst/>
          </a:prstGeom>
          <a:ln w="12700">
            <a:solidFill>
              <a:schemeClr val="tx1"/>
            </a:solidFill>
          </a:ln>
        </p:spPr>
      </p:pic>
      <p:sp>
        <p:nvSpPr>
          <p:cNvPr id="13" name="TextBox 12">
            <a:extLst>
              <a:ext uri="{FF2B5EF4-FFF2-40B4-BE49-F238E27FC236}">
                <a16:creationId xmlns:a16="http://schemas.microsoft.com/office/drawing/2014/main" id="{3D9C6FB8-3F9D-4BBF-919B-498B06E5746D}"/>
              </a:ext>
            </a:extLst>
          </p:cNvPr>
          <p:cNvSpPr txBox="1"/>
          <p:nvPr/>
        </p:nvSpPr>
        <p:spPr>
          <a:xfrm>
            <a:off x="84452" y="1239505"/>
            <a:ext cx="7129821" cy="2677656"/>
          </a:xfrm>
          <a:prstGeom prst="rect">
            <a:avLst/>
          </a:prstGeom>
          <a:noFill/>
        </p:spPr>
        <p:txBody>
          <a:bodyPr wrap="square" rtlCol="0">
            <a:spAutoFit/>
          </a:bodyPr>
          <a:lstStyle/>
          <a:p>
            <a:pPr rtl="0">
              <a:spcBef>
                <a:spcPts val="0"/>
              </a:spcBef>
              <a:spcAft>
                <a:spcPts val="0"/>
              </a:spcAft>
            </a:pPr>
            <a:r>
              <a:rPr lang="en-US" sz="2400" b="1" i="0" u="none" strike="noStrike" dirty="0">
                <a:solidFill>
                  <a:srgbClr val="000000"/>
                </a:solidFill>
                <a:effectLst/>
                <a:latin typeface="Arial" panose="020B0604020202020204" pitchFamily="34" charset="0"/>
              </a:rPr>
              <a:t>Your child will learn:</a:t>
            </a:r>
            <a:endParaRPr lang="en-US" sz="2400" b="1" dirty="0">
              <a:solidFill>
                <a:srgbClr val="000000"/>
              </a:solidFill>
              <a:latin typeface="Arial" panose="020B0604020202020204" pitchFamily="34" charset="0"/>
            </a:endParaRPr>
          </a:p>
          <a:p>
            <a:pPr marL="342900" indent="-342900" rtl="0">
              <a:spcBef>
                <a:spcPts val="0"/>
              </a:spcBef>
              <a:spcAft>
                <a:spcPts val="0"/>
              </a:spcAft>
              <a:buFont typeface="Arial" panose="020B0604020202020204" pitchFamily="34" charset="0"/>
              <a:buChar char="•"/>
            </a:pPr>
            <a:r>
              <a:rPr lang="en-US" sz="2400" b="1" i="0" u="none" strike="noStrike" dirty="0">
                <a:solidFill>
                  <a:srgbClr val="000000"/>
                </a:solidFill>
                <a:effectLst/>
                <a:latin typeface="Arial" panose="020B0604020202020204" pitchFamily="34" charset="0"/>
              </a:rPr>
              <a:t>United States holidays</a:t>
            </a:r>
            <a:endParaRPr lang="en-US" sz="2400" b="1" dirty="0">
              <a:solidFill>
                <a:srgbClr val="000000"/>
              </a:solidFill>
              <a:latin typeface="Arial" panose="020B0604020202020204" pitchFamily="34" charset="0"/>
            </a:endParaRPr>
          </a:p>
          <a:p>
            <a:pPr marL="342900" indent="-342900" rtl="0">
              <a:spcBef>
                <a:spcPts val="0"/>
              </a:spcBef>
              <a:spcAft>
                <a:spcPts val="0"/>
              </a:spcAft>
              <a:buFont typeface="Arial" panose="020B0604020202020204" pitchFamily="34" charset="0"/>
              <a:buChar char="•"/>
            </a:pPr>
            <a:r>
              <a:rPr lang="en-US" sz="2400" b="1" i="0" u="none" strike="noStrike" dirty="0">
                <a:solidFill>
                  <a:srgbClr val="000000"/>
                </a:solidFill>
                <a:effectLst/>
                <a:latin typeface="Arial" panose="020B0604020202020204" pitchFamily="34" charset="0"/>
              </a:rPr>
              <a:t>Customs</a:t>
            </a:r>
          </a:p>
          <a:p>
            <a:pPr marL="342900" indent="-342900" rtl="0">
              <a:spcBef>
                <a:spcPts val="0"/>
              </a:spcBef>
              <a:spcAft>
                <a:spcPts val="0"/>
              </a:spcAft>
              <a:buFont typeface="Arial" panose="020B0604020202020204" pitchFamily="34" charset="0"/>
              <a:buChar char="•"/>
            </a:pPr>
            <a:r>
              <a:rPr lang="en-US" sz="2400" b="1" dirty="0">
                <a:solidFill>
                  <a:srgbClr val="000000"/>
                </a:solidFill>
                <a:latin typeface="Arial" panose="020B0604020202020204" pitchFamily="34" charset="0"/>
              </a:rPr>
              <a:t>T</a:t>
            </a:r>
            <a:r>
              <a:rPr lang="en-US" sz="2400" b="1" i="0" u="none" strike="noStrike" dirty="0">
                <a:solidFill>
                  <a:srgbClr val="000000"/>
                </a:solidFill>
                <a:effectLst/>
                <a:latin typeface="Arial" panose="020B0604020202020204" pitchFamily="34" charset="0"/>
              </a:rPr>
              <a:t>raditions</a:t>
            </a:r>
          </a:p>
          <a:p>
            <a:pPr marL="342900" indent="-342900" rtl="0">
              <a:spcBef>
                <a:spcPts val="0"/>
              </a:spcBef>
              <a:spcAft>
                <a:spcPts val="0"/>
              </a:spcAft>
              <a:buFont typeface="Arial" panose="020B0604020202020204" pitchFamily="34" charset="0"/>
              <a:buChar char="•"/>
            </a:pPr>
            <a:r>
              <a:rPr lang="en-US" sz="2400" b="1" dirty="0">
                <a:solidFill>
                  <a:srgbClr val="000000"/>
                </a:solidFill>
                <a:latin typeface="Arial" panose="020B0604020202020204" pitchFamily="34" charset="0"/>
              </a:rPr>
              <a:t>Grade Level Content with Sheltered Instruction in Science, Math, </a:t>
            </a:r>
          </a:p>
          <a:p>
            <a:pPr rtl="0">
              <a:spcBef>
                <a:spcPts val="0"/>
              </a:spcBef>
              <a:spcAft>
                <a:spcPts val="0"/>
              </a:spcAft>
            </a:pPr>
            <a:r>
              <a:rPr lang="en-US" sz="2400" b="1" dirty="0">
                <a:solidFill>
                  <a:srgbClr val="000000"/>
                </a:solidFill>
                <a:effectLst/>
                <a:latin typeface="Arial" panose="020B0604020202020204" pitchFamily="34" charset="0"/>
              </a:rPr>
              <a:t>    Social Studies and </a:t>
            </a:r>
            <a:r>
              <a:rPr lang="en-US" sz="2400" b="1" dirty="0">
                <a:solidFill>
                  <a:srgbClr val="000000"/>
                </a:solidFill>
                <a:latin typeface="Arial" panose="020B0604020202020204" pitchFamily="34" charset="0"/>
              </a:rPr>
              <a:t>Language Arts</a:t>
            </a:r>
            <a:endParaRPr lang="en-US" sz="3200" b="1" dirty="0">
              <a:effectLst/>
            </a:endParaRPr>
          </a:p>
        </p:txBody>
      </p:sp>
      <p:pic>
        <p:nvPicPr>
          <p:cNvPr id="15" name="Picture 14" descr="A picture containing text&#10;&#10;Description automatically generated">
            <a:extLst>
              <a:ext uri="{FF2B5EF4-FFF2-40B4-BE49-F238E27FC236}">
                <a16:creationId xmlns:a16="http://schemas.microsoft.com/office/drawing/2014/main" id="{3B79C0F3-08EC-4FE4-896E-8E590CB5827C}"/>
              </a:ext>
            </a:extLst>
          </p:cNvPr>
          <p:cNvPicPr>
            <a:picLocks noChangeAspect="1"/>
          </p:cNvPicPr>
          <p:nvPr/>
        </p:nvPicPr>
        <p:blipFill rotWithShape="1">
          <a:blip r:embed="rId5">
            <a:extLst>
              <a:ext uri="{28A0092B-C50C-407E-A947-70E740481C1C}">
                <a14:useLocalDpi xmlns:a14="http://schemas.microsoft.com/office/drawing/2010/main" val="0"/>
              </a:ext>
            </a:extLst>
          </a:blip>
          <a:srcRect r="11407"/>
          <a:stretch/>
        </p:blipFill>
        <p:spPr>
          <a:xfrm rot="5400000">
            <a:off x="6107369" y="766113"/>
            <a:ext cx="6863322" cy="5331097"/>
          </a:xfrm>
          <a:prstGeom prst="rect">
            <a:avLst/>
          </a:prstGeom>
        </p:spPr>
      </p:pic>
      <p:pic>
        <p:nvPicPr>
          <p:cNvPr id="6" name="Picture 5" descr="A close up of a piece of paper&#10;&#10;Description automatically generated">
            <a:extLst>
              <a:ext uri="{FF2B5EF4-FFF2-40B4-BE49-F238E27FC236}">
                <a16:creationId xmlns:a16="http://schemas.microsoft.com/office/drawing/2014/main" id="{00346F98-22C6-48CA-92F5-5A161A1045C3}"/>
              </a:ext>
            </a:extLst>
          </p:cNvPr>
          <p:cNvPicPr>
            <a:picLocks noChangeAspect="1"/>
          </p:cNvPicPr>
          <p:nvPr/>
        </p:nvPicPr>
        <p:blipFill rotWithShape="1">
          <a:blip r:embed="rId6">
            <a:extLst>
              <a:ext uri="{28A0092B-C50C-407E-A947-70E740481C1C}">
                <a14:useLocalDpi xmlns:a14="http://schemas.microsoft.com/office/drawing/2010/main" val="0"/>
              </a:ext>
            </a:extLst>
          </a:blip>
          <a:srcRect l="17619" t="7857" b="10000"/>
          <a:stretch/>
        </p:blipFill>
        <p:spPr>
          <a:xfrm rot="6677474">
            <a:off x="5233648" y="4819043"/>
            <a:ext cx="2012784" cy="1505225"/>
          </a:xfrm>
          <a:prstGeom prst="rect">
            <a:avLst/>
          </a:prstGeom>
          <a:ln w="19050">
            <a:solidFill>
              <a:schemeClr val="tx1"/>
            </a:solidFill>
          </a:ln>
        </p:spPr>
      </p:pic>
    </p:spTree>
    <p:extLst>
      <p:ext uri="{BB962C8B-B14F-4D97-AF65-F5344CB8AC3E}">
        <p14:creationId xmlns:p14="http://schemas.microsoft.com/office/powerpoint/2010/main" val="27734064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0">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posing for the camera&#10;&#10;Description automatically generated">
            <a:extLst>
              <a:ext uri="{FF2B5EF4-FFF2-40B4-BE49-F238E27FC236}">
                <a16:creationId xmlns:a16="http://schemas.microsoft.com/office/drawing/2014/main" id="{55A72B94-0537-4503-9CFF-644446BC18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000" y="660400"/>
            <a:ext cx="1778000" cy="1308100"/>
          </a:xfrm>
          <a:prstGeom prst="rect">
            <a:avLst/>
          </a:prstGeom>
        </p:spPr>
      </p:pic>
      <p:pic>
        <p:nvPicPr>
          <p:cNvPr id="11" name="Picture 10" descr="A group of people standing in front of a crowd&#10;&#10;Description automatically generated">
            <a:extLst>
              <a:ext uri="{FF2B5EF4-FFF2-40B4-BE49-F238E27FC236}">
                <a16:creationId xmlns:a16="http://schemas.microsoft.com/office/drawing/2014/main" id="{BE40762A-8C84-4202-9B91-49DB1A1E04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89200" y="660400"/>
            <a:ext cx="1778000" cy="1308100"/>
          </a:xfrm>
          <a:prstGeom prst="rect">
            <a:avLst/>
          </a:prstGeom>
        </p:spPr>
      </p:pic>
      <p:pic>
        <p:nvPicPr>
          <p:cNvPr id="13" name="Picture 12" descr="A picture containing covered, graffiti, sitting, many&#10;&#10;Description automatically generated">
            <a:extLst>
              <a:ext uri="{FF2B5EF4-FFF2-40B4-BE49-F238E27FC236}">
                <a16:creationId xmlns:a16="http://schemas.microsoft.com/office/drawing/2014/main" id="{B04BFE17-41E0-4F90-A63D-78B822F992F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43400" y="660400"/>
            <a:ext cx="1778000" cy="1308100"/>
          </a:xfrm>
          <a:prstGeom prst="rect">
            <a:avLst/>
          </a:prstGeom>
        </p:spPr>
      </p:pic>
      <p:pic>
        <p:nvPicPr>
          <p:cNvPr id="23" name="Picture 22" descr="A picture containing child, food, young, child&#10;&#10;Description automatically generated">
            <a:extLst>
              <a:ext uri="{FF2B5EF4-FFF2-40B4-BE49-F238E27FC236}">
                <a16:creationId xmlns:a16="http://schemas.microsoft.com/office/drawing/2014/main" id="{24AC4506-E2A3-418B-9D15-A3CC017050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000" y="2044700"/>
            <a:ext cx="5499100" cy="4102100"/>
          </a:xfrm>
          <a:prstGeom prst="rect">
            <a:avLst/>
          </a:prstGeom>
        </p:spPr>
      </p:pic>
      <p:pic>
        <p:nvPicPr>
          <p:cNvPr id="17" name="Picture 16" descr="A stack of flyers on a table&#10;&#10;Description automatically generated">
            <a:extLst>
              <a:ext uri="{FF2B5EF4-FFF2-40B4-BE49-F238E27FC236}">
                <a16:creationId xmlns:a16="http://schemas.microsoft.com/office/drawing/2014/main" id="{21A73A3B-1A4E-4511-BA4C-068CA91B29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97600" y="660400"/>
            <a:ext cx="3238500" cy="2387600"/>
          </a:xfrm>
          <a:prstGeom prst="rect">
            <a:avLst/>
          </a:prstGeom>
        </p:spPr>
      </p:pic>
      <p:pic>
        <p:nvPicPr>
          <p:cNvPr id="5" name="Picture 4" descr="A close up of a piece of paper&#10;&#10;Description automatically generated">
            <a:extLst>
              <a:ext uri="{FF2B5EF4-FFF2-40B4-BE49-F238E27FC236}">
                <a16:creationId xmlns:a16="http://schemas.microsoft.com/office/drawing/2014/main" id="{FB60EA48-D264-4067-8438-9AE3FC9D3CE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97600" y="3136900"/>
            <a:ext cx="3238500" cy="3009900"/>
          </a:xfrm>
          <a:prstGeom prst="rect">
            <a:avLst/>
          </a:prstGeom>
        </p:spPr>
      </p:pic>
      <p:pic>
        <p:nvPicPr>
          <p:cNvPr id="19" name="Picture 18" descr="A picture containing indoor, person, standing, person&#10;&#10;Description automatically generated">
            <a:extLst>
              <a:ext uri="{FF2B5EF4-FFF2-40B4-BE49-F238E27FC236}">
                <a16:creationId xmlns:a16="http://schemas.microsoft.com/office/drawing/2014/main" id="{D6AC9EDE-041C-43DB-80C3-946CDD6EC33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169400" y="1016000"/>
            <a:ext cx="2705100" cy="1993900"/>
          </a:xfrm>
          <a:prstGeom prst="rect">
            <a:avLst/>
          </a:prstGeom>
        </p:spPr>
      </p:pic>
      <p:pic>
        <p:nvPicPr>
          <p:cNvPr id="15" name="Picture 14" descr="A picture containing food&#10;&#10;Description automatically generated">
            <a:extLst>
              <a:ext uri="{FF2B5EF4-FFF2-40B4-BE49-F238E27FC236}">
                <a16:creationId xmlns:a16="http://schemas.microsoft.com/office/drawing/2014/main" id="{363F6A76-8909-461C-895C-97517CB4C19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5000" y="3454400"/>
            <a:ext cx="1993900" cy="2705100"/>
          </a:xfrm>
          <a:prstGeom prst="rect">
            <a:avLst/>
          </a:prstGeom>
        </p:spPr>
      </p:pic>
    </p:spTree>
    <p:extLst>
      <p:ext uri="{BB962C8B-B14F-4D97-AF65-F5344CB8AC3E}">
        <p14:creationId xmlns:p14="http://schemas.microsoft.com/office/powerpoint/2010/main" val="4647646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2">
            <a:extLst>
              <a:ext uri="{FF2B5EF4-FFF2-40B4-BE49-F238E27FC236}">
                <a16:creationId xmlns:a16="http://schemas.microsoft.com/office/drawing/2014/main" id="{A169D286-F4D7-4C8B-A6BD-D05384C7F1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39E8235E-135E-4261-8F54-2B316E493C4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610728"/>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7">
            <a:extLst>
              <a:ext uri="{FF2B5EF4-FFF2-40B4-BE49-F238E27FC236}">
                <a16:creationId xmlns:a16="http://schemas.microsoft.com/office/drawing/2014/main" id="{D4ED8EC3-4D57-4620-93CE-4E6661F09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343079"/>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pic>
        <p:nvPicPr>
          <p:cNvPr id="6" name="Picture 5" descr="A bunch of items that are on display&#10;&#10;Description automatically generated">
            <a:extLst>
              <a:ext uri="{FF2B5EF4-FFF2-40B4-BE49-F238E27FC236}">
                <a16:creationId xmlns:a16="http://schemas.microsoft.com/office/drawing/2014/main" id="{0B64BF06-6AF0-4F5B-9E72-24DC53478E8F}"/>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t="14419" r="3" b="3"/>
          <a:stretch/>
        </p:blipFill>
        <p:spPr>
          <a:xfrm>
            <a:off x="-3046" y="340423"/>
            <a:ext cx="4630139" cy="5265795"/>
          </a:xfrm>
          <a:prstGeom prst="rect">
            <a:avLst/>
          </a:prstGeom>
        </p:spPr>
      </p:pic>
      <p:pic>
        <p:nvPicPr>
          <p:cNvPr id="8" name="Picture 7" descr="A group of people sitting at a table&#10;&#10;Description automatically generated">
            <a:extLst>
              <a:ext uri="{FF2B5EF4-FFF2-40B4-BE49-F238E27FC236}">
                <a16:creationId xmlns:a16="http://schemas.microsoft.com/office/drawing/2014/main" id="{F1A5FB1F-8A30-445E-B926-2B73325F4E9E}"/>
              </a:ext>
            </a:extLst>
          </p:cNvPr>
          <p:cNvPicPr>
            <a:picLocks noChangeAspect="1"/>
          </p:cNvPicPr>
          <p:nvPr/>
        </p:nvPicPr>
        <p:blipFill rotWithShape="1">
          <a:blip r:embed="rId4">
            <a:extLst>
              <a:ext uri="{28A0092B-C50C-407E-A947-70E740481C1C}">
                <a14:useLocalDpi xmlns:a14="http://schemas.microsoft.com/office/drawing/2010/main" val="0"/>
              </a:ext>
            </a:extLst>
          </a:blip>
          <a:srcRect r="2" b="4124"/>
          <a:stretch/>
        </p:blipFill>
        <p:spPr>
          <a:xfrm>
            <a:off x="4901780" y="1071563"/>
            <a:ext cx="7290218" cy="5242298"/>
          </a:xfrm>
          <a:prstGeom prst="rect">
            <a:avLst/>
          </a:prstGeom>
        </p:spPr>
      </p:pic>
      <p:sp>
        <p:nvSpPr>
          <p:cNvPr id="12" name="Rectangle 11">
            <a:extLst>
              <a:ext uri="{FF2B5EF4-FFF2-40B4-BE49-F238E27FC236}">
                <a16:creationId xmlns:a16="http://schemas.microsoft.com/office/drawing/2014/main" id="{894BA392-80E7-465E-AA99-8ACCB467A2C1}"/>
              </a:ext>
            </a:extLst>
          </p:cNvPr>
          <p:cNvSpPr/>
          <p:nvPr/>
        </p:nvSpPr>
        <p:spPr>
          <a:xfrm>
            <a:off x="4627091" y="0"/>
            <a:ext cx="7561861" cy="1063731"/>
          </a:xfrm>
          <a:prstGeom prst="rect">
            <a:avLst/>
          </a:prstGeom>
          <a:solidFill>
            <a:srgbClr val="2E529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4AD0999-E88F-4592-A82D-A56141893115}"/>
              </a:ext>
            </a:extLst>
          </p:cNvPr>
          <p:cNvSpPr txBox="1"/>
          <p:nvPr/>
        </p:nvSpPr>
        <p:spPr>
          <a:xfrm>
            <a:off x="8949387" y="94541"/>
            <a:ext cx="3284555" cy="954107"/>
          </a:xfrm>
          <a:prstGeom prst="rect">
            <a:avLst/>
          </a:prstGeom>
          <a:noFill/>
        </p:spPr>
        <p:txBody>
          <a:bodyPr wrap="square">
            <a:spAutoFit/>
          </a:bodyPr>
          <a:lstStyle/>
          <a:p>
            <a:r>
              <a:rPr lang="en-US" sz="28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Celebraciones de cumpleaños</a:t>
            </a:r>
            <a:endParaRPr lang="en-US" sz="2800" b="1" dirty="0">
              <a:solidFill>
                <a:srgbClr val="FFFF00"/>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F03D085D-6D3D-4720-8BBE-21F6AA2D771B}"/>
              </a:ext>
            </a:extLst>
          </p:cNvPr>
          <p:cNvSpPr txBox="1"/>
          <p:nvPr/>
        </p:nvSpPr>
        <p:spPr>
          <a:xfrm>
            <a:off x="4888965" y="67085"/>
            <a:ext cx="3785731" cy="954107"/>
          </a:xfrm>
          <a:prstGeom prst="rect">
            <a:avLst/>
          </a:prstGeom>
          <a:noFill/>
        </p:spPr>
        <p:txBody>
          <a:bodyPr wrap="square" rtlCol="0">
            <a:spAutoFit/>
          </a:bodyPr>
          <a:lstStyle/>
          <a:p>
            <a:r>
              <a:rPr lang="en-US" sz="2800" b="1" dirty="0">
                <a:solidFill>
                  <a:srgbClr val="FFFF00"/>
                </a:solidFill>
                <a:latin typeface="Arial" panose="020B0604020202020204" pitchFamily="34" charset="0"/>
                <a:cs typeface="Arial" panose="020B0604020202020204" pitchFamily="34" charset="0"/>
              </a:rPr>
              <a:t>Birthday Celebrations</a:t>
            </a:r>
          </a:p>
        </p:txBody>
      </p:sp>
      <p:sp>
        <p:nvSpPr>
          <p:cNvPr id="26" name="TextBox 25">
            <a:extLst>
              <a:ext uri="{FF2B5EF4-FFF2-40B4-BE49-F238E27FC236}">
                <a16:creationId xmlns:a16="http://schemas.microsoft.com/office/drawing/2014/main" id="{9C7E7706-B662-4677-921A-72708BB38724}"/>
              </a:ext>
            </a:extLst>
          </p:cNvPr>
          <p:cNvSpPr txBox="1"/>
          <p:nvPr/>
        </p:nvSpPr>
        <p:spPr>
          <a:xfrm>
            <a:off x="3048" y="4817166"/>
            <a:ext cx="6155870" cy="2062103"/>
          </a:xfrm>
          <a:prstGeom prst="rect">
            <a:avLst/>
          </a:prstGeom>
          <a:solidFill>
            <a:schemeClr val="bg1">
              <a:lumMod val="95000"/>
            </a:schemeClr>
          </a:solidFill>
        </p:spPr>
        <p:txBody>
          <a:bodyPr wrap="square">
            <a:spAutoFit/>
          </a:bodyPr>
          <a:lstStyle/>
          <a:p>
            <a:pPr marL="342900" marR="0" lvl="0" indent="-342900" fontAlgn="base">
              <a:spcBef>
                <a:spcPts val="0"/>
              </a:spcBef>
              <a:spcAft>
                <a:spcPts val="0"/>
              </a:spcAft>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Send enough cupcakes for all students in class.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R="0" lvl="1" fontAlgn="base">
              <a:spcBef>
                <a:spcPts val="0"/>
              </a:spcBef>
              <a:spcAft>
                <a:spcPts val="0"/>
              </a:spcAft>
            </a:pPr>
            <a:r>
              <a:rPr lang="en-US" sz="16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Pueden envíar suficientes cupcakes para todos los estudiantes de la clase. </a:t>
            </a:r>
            <a:endParaRPr lang="en-US" sz="1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342900" marR="0" lvl="0" indent="-342900" fontAlgn="base">
              <a:spcBef>
                <a:spcPts val="0"/>
              </a:spcBef>
              <a:spcAft>
                <a:spcPts val="0"/>
              </a:spcAft>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Drinks are welcomed.</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R="0" lvl="1" fontAlgn="base">
              <a:spcBef>
                <a:spcPts val="0"/>
              </a:spcBef>
              <a:spcAft>
                <a:spcPts val="0"/>
              </a:spcAft>
            </a:pPr>
            <a:r>
              <a:rPr lang="en-US" sz="16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Refrescos tambien son bienvenidos.</a:t>
            </a:r>
            <a:endParaRPr lang="en-US" sz="1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a:p>
            <a:pPr marL="342900" marR="0" lvl="0" indent="-342900" fontAlgn="base">
              <a:spcBef>
                <a:spcPts val="0"/>
              </a:spcBef>
              <a:spcAft>
                <a:spcPts val="0"/>
              </a:spcAft>
              <a:tabLst>
                <a:tab pos="457200" algn="l"/>
              </a:tabLst>
            </a:pPr>
            <a:r>
              <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nurse checks labels for food allergies. </a:t>
            </a:r>
            <a:endParaRPr lang="en-US" sz="1400" dirty="0">
              <a:effectLst/>
              <a:latin typeface="Arial" panose="020B0604020202020204" pitchFamily="34" charset="0"/>
              <a:ea typeface="Calibri" panose="020F0502020204030204" pitchFamily="34" charset="0"/>
              <a:cs typeface="Arial" panose="020B0604020202020204" pitchFamily="34" charset="0"/>
            </a:endParaRPr>
          </a:p>
          <a:p>
            <a:pPr marR="0" lvl="1" fontAlgn="base">
              <a:spcBef>
                <a:spcPts val="0"/>
              </a:spcBef>
              <a:spcAft>
                <a:spcPts val="500"/>
              </a:spcAft>
            </a:pPr>
            <a:r>
              <a:rPr lang="en-US" sz="1600" dirty="0">
                <a:solidFill>
                  <a:srgbClr val="000000"/>
                </a:solidFill>
                <a:effectLst/>
                <a:highlight>
                  <a:srgbClr val="FFFF00"/>
                </a:highlight>
                <a:latin typeface="Arial" panose="020B0604020202020204" pitchFamily="34" charset="0"/>
                <a:ea typeface="Calibri" panose="020F0502020204030204" pitchFamily="34" charset="0"/>
                <a:cs typeface="Arial" panose="020B0604020202020204" pitchFamily="34" charset="0"/>
              </a:rPr>
              <a:t>La enfermera tiene que revisar las etiquetas de alergias en los alimentos.</a:t>
            </a:r>
            <a:endParaRPr lang="en-US" sz="1400" dirty="0">
              <a:effectLst/>
              <a:highlight>
                <a:srgbClr val="FFFF00"/>
              </a:highligh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210885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TotalTime>
  <Words>960</Words>
  <Application>Microsoft Office PowerPoint</Application>
  <PresentationFormat>Widescreen</PresentationFormat>
  <Paragraphs>153</Paragraphs>
  <Slides>15</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15</vt:i4>
      </vt:variant>
    </vt:vector>
  </HeadingPairs>
  <TitlesOfParts>
    <vt:vector size="24" baseType="lpstr">
      <vt:lpstr>Aharoni</vt:lpstr>
      <vt:lpstr>Arial</vt:lpstr>
      <vt:lpstr>Calibri</vt:lpstr>
      <vt:lpstr>Calibri Light</vt:lpstr>
      <vt:lpstr>Comic Sans MS</vt:lpstr>
      <vt:lpstr>inherit</vt:lpstr>
      <vt:lpstr>Lucida Console</vt:lpstr>
      <vt:lpstr>Script MT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Kristine Maul</dc:creator>
  <cp:lastModifiedBy>Lynn Cruse</cp:lastModifiedBy>
  <cp:revision>140</cp:revision>
  <dcterms:created xsi:type="dcterms:W3CDTF">2020-09-15T14:47:51Z</dcterms:created>
  <dcterms:modified xsi:type="dcterms:W3CDTF">2021-09-19T14:52:40Z</dcterms:modified>
</cp:coreProperties>
</file>